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5" r:id="rId1"/>
  </p:sldMasterIdLst>
  <p:notesMasterIdLst>
    <p:notesMasterId r:id="rId15"/>
  </p:notesMasterIdLst>
  <p:sldIdLst>
    <p:sldId id="257" r:id="rId2"/>
    <p:sldId id="258" r:id="rId3"/>
    <p:sldId id="283" r:id="rId4"/>
    <p:sldId id="259" r:id="rId5"/>
    <p:sldId id="286" r:id="rId6"/>
    <p:sldId id="287" r:id="rId7"/>
    <p:sldId id="260" r:id="rId8"/>
    <p:sldId id="288" r:id="rId9"/>
    <p:sldId id="289" r:id="rId10"/>
    <p:sldId id="290" r:id="rId11"/>
    <p:sldId id="291" r:id="rId12"/>
    <p:sldId id="292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B1948-CABC-8F45-9B31-3335C7DA9DD5}" type="doc">
      <dgm:prSet loTypeId="urn:microsoft.com/office/officeart/2005/8/layout/equation1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92168E-F50B-9041-9B67-6C0CF2866A81}">
      <dgm:prSet phldrT="[Text]"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0720226C-BD93-FD45-8AD7-F739FF406EB9}" type="parTrans" cxnId="{B7E00E9B-42FC-8C42-8466-B3E98775D3FA}">
      <dgm:prSet/>
      <dgm:spPr/>
      <dgm:t>
        <a:bodyPr/>
        <a:lstStyle/>
        <a:p>
          <a:endParaRPr lang="en-US"/>
        </a:p>
      </dgm:t>
    </dgm:pt>
    <dgm:pt modelId="{A941326E-DAD0-914A-BF6A-2A41181D9725}" type="sibTrans" cxnId="{B7E00E9B-42FC-8C42-8466-B3E98775D3FA}">
      <dgm:prSet/>
      <dgm:spPr/>
      <dgm:t>
        <a:bodyPr/>
        <a:lstStyle/>
        <a:p>
          <a:endParaRPr lang="en-US"/>
        </a:p>
      </dgm:t>
    </dgm:pt>
    <dgm:pt modelId="{D2451590-8046-374B-8427-61A29F22013C}">
      <dgm:prSet phldrT="[Text]"/>
      <dgm:spPr/>
      <dgm:t>
        <a:bodyPr/>
        <a:lstStyle/>
        <a:p>
          <a:r>
            <a:rPr lang="en-US" dirty="0" smtClean="0"/>
            <a:t>Italian</a:t>
          </a:r>
          <a:endParaRPr lang="en-US" dirty="0"/>
        </a:p>
      </dgm:t>
    </dgm:pt>
    <dgm:pt modelId="{D75C2B8D-CA0B-3F4A-8BC7-9E4D53ADA5D8}" type="parTrans" cxnId="{285ACDE0-9D74-344C-AA0D-D086F7690D94}">
      <dgm:prSet/>
      <dgm:spPr/>
      <dgm:t>
        <a:bodyPr/>
        <a:lstStyle/>
        <a:p>
          <a:endParaRPr lang="en-US"/>
        </a:p>
      </dgm:t>
    </dgm:pt>
    <dgm:pt modelId="{F031A9D1-8A63-9349-8045-A987B84F2EFD}" type="sibTrans" cxnId="{285ACDE0-9D74-344C-AA0D-D086F7690D94}">
      <dgm:prSet/>
      <dgm:spPr/>
      <dgm:t>
        <a:bodyPr/>
        <a:lstStyle/>
        <a:p>
          <a:endParaRPr lang="en-US"/>
        </a:p>
      </dgm:t>
    </dgm:pt>
    <dgm:pt modelId="{21F17AB2-79A3-3448-8683-5379E8BA6B78}">
      <dgm:prSet phldrT="[Text]"/>
      <dgm:spPr/>
      <dgm:t>
        <a:bodyPr/>
        <a:lstStyle/>
        <a:p>
          <a:r>
            <a:rPr lang="en-US" dirty="0" smtClean="0"/>
            <a:t>Theatre </a:t>
          </a:r>
          <a:endParaRPr lang="en-US" dirty="0"/>
        </a:p>
      </dgm:t>
    </dgm:pt>
    <dgm:pt modelId="{01179210-1ED3-E242-BA3A-52FE4EF85021}" type="parTrans" cxnId="{D58C1A92-9E4E-5D42-80E2-5AA894E71E27}">
      <dgm:prSet/>
      <dgm:spPr/>
      <dgm:t>
        <a:bodyPr/>
        <a:lstStyle/>
        <a:p>
          <a:endParaRPr lang="en-US"/>
        </a:p>
      </dgm:t>
    </dgm:pt>
    <dgm:pt modelId="{6FB2C453-453A-2D4A-A63C-6C4A5AAA6196}" type="sibTrans" cxnId="{D58C1A92-9E4E-5D42-80E2-5AA894E71E27}">
      <dgm:prSet/>
      <dgm:spPr/>
      <dgm:t>
        <a:bodyPr/>
        <a:lstStyle/>
        <a:p>
          <a:endParaRPr lang="en-US"/>
        </a:p>
      </dgm:t>
    </dgm:pt>
    <dgm:pt modelId="{BB449E30-8E6E-6B4D-AE52-53833EEDCD36}" type="pres">
      <dgm:prSet presAssocID="{1CFB1948-CABC-8F45-9B31-3335C7DA9D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9A132-73C2-094E-B106-6C3EC64CAE2B}" type="pres">
      <dgm:prSet presAssocID="{FE92168E-F50B-9041-9B67-6C0CF2866A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B27DF-4368-0143-B531-1ACDAD021E7D}" type="pres">
      <dgm:prSet presAssocID="{A941326E-DAD0-914A-BF6A-2A41181D9725}" presName="spacerL" presStyleCnt="0"/>
      <dgm:spPr/>
    </dgm:pt>
    <dgm:pt modelId="{4BD71034-80CB-9847-AAA6-7AF2A7608F3D}" type="pres">
      <dgm:prSet presAssocID="{A941326E-DAD0-914A-BF6A-2A41181D972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942C269-E0CE-CF4E-B607-7BD5F3AD22DD}" type="pres">
      <dgm:prSet presAssocID="{A941326E-DAD0-914A-BF6A-2A41181D9725}" presName="spacerR" presStyleCnt="0"/>
      <dgm:spPr/>
    </dgm:pt>
    <dgm:pt modelId="{07F507FC-1E59-444F-A095-D3C5DE43E7C1}" type="pres">
      <dgm:prSet presAssocID="{D2451590-8046-374B-8427-61A29F2201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18EAD-D9D5-F44D-AD46-7879F9827E61}" type="pres">
      <dgm:prSet presAssocID="{F031A9D1-8A63-9349-8045-A987B84F2EFD}" presName="spacerL" presStyleCnt="0"/>
      <dgm:spPr/>
    </dgm:pt>
    <dgm:pt modelId="{6FF9800A-BB5A-1949-9EA2-9B13C6DE2769}" type="pres">
      <dgm:prSet presAssocID="{F031A9D1-8A63-9349-8045-A987B84F2EF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0B29DD6-A5D4-FE48-9C91-6DEAF85B1B72}" type="pres">
      <dgm:prSet presAssocID="{F031A9D1-8A63-9349-8045-A987B84F2EFD}" presName="spacerR" presStyleCnt="0"/>
      <dgm:spPr/>
    </dgm:pt>
    <dgm:pt modelId="{7EB0B7F4-0934-664B-BBC4-F33E95CC1292}" type="pres">
      <dgm:prSet presAssocID="{21F17AB2-79A3-3448-8683-5379E8BA6B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A1EA1F-036D-5549-9C4B-CD2E3D827C41}" type="presOf" srcId="{FE92168E-F50B-9041-9B67-6C0CF2866A81}" destId="{1C29A132-73C2-094E-B106-6C3EC64CAE2B}" srcOrd="0" destOrd="0" presId="urn:microsoft.com/office/officeart/2005/8/layout/equation1"/>
    <dgm:cxn modelId="{D58C1A92-9E4E-5D42-80E2-5AA894E71E27}" srcId="{1CFB1948-CABC-8F45-9B31-3335C7DA9DD5}" destId="{21F17AB2-79A3-3448-8683-5379E8BA6B78}" srcOrd="2" destOrd="0" parTransId="{01179210-1ED3-E242-BA3A-52FE4EF85021}" sibTransId="{6FB2C453-453A-2D4A-A63C-6C4A5AAA6196}"/>
    <dgm:cxn modelId="{B7E00E9B-42FC-8C42-8466-B3E98775D3FA}" srcId="{1CFB1948-CABC-8F45-9B31-3335C7DA9DD5}" destId="{FE92168E-F50B-9041-9B67-6C0CF2866A81}" srcOrd="0" destOrd="0" parTransId="{0720226C-BD93-FD45-8AD7-F739FF406EB9}" sibTransId="{A941326E-DAD0-914A-BF6A-2A41181D9725}"/>
    <dgm:cxn modelId="{502D3324-18F3-5C46-9EB2-5019E362871A}" type="presOf" srcId="{D2451590-8046-374B-8427-61A29F22013C}" destId="{07F507FC-1E59-444F-A095-D3C5DE43E7C1}" srcOrd="0" destOrd="0" presId="urn:microsoft.com/office/officeart/2005/8/layout/equation1"/>
    <dgm:cxn modelId="{285ACDE0-9D74-344C-AA0D-D086F7690D94}" srcId="{1CFB1948-CABC-8F45-9B31-3335C7DA9DD5}" destId="{D2451590-8046-374B-8427-61A29F22013C}" srcOrd="1" destOrd="0" parTransId="{D75C2B8D-CA0B-3F4A-8BC7-9E4D53ADA5D8}" sibTransId="{F031A9D1-8A63-9349-8045-A987B84F2EFD}"/>
    <dgm:cxn modelId="{05FBDDAB-9BCE-0141-8C33-F4B6F7486674}" type="presOf" srcId="{21F17AB2-79A3-3448-8683-5379E8BA6B78}" destId="{7EB0B7F4-0934-664B-BBC4-F33E95CC1292}" srcOrd="0" destOrd="0" presId="urn:microsoft.com/office/officeart/2005/8/layout/equation1"/>
    <dgm:cxn modelId="{573FD7D6-B8F3-E143-BECD-847862EB985A}" type="presOf" srcId="{1CFB1948-CABC-8F45-9B31-3335C7DA9DD5}" destId="{BB449E30-8E6E-6B4D-AE52-53833EEDCD36}" srcOrd="0" destOrd="0" presId="urn:microsoft.com/office/officeart/2005/8/layout/equation1"/>
    <dgm:cxn modelId="{BAA01EFC-D45D-154D-851C-506B4531AF96}" type="presOf" srcId="{F031A9D1-8A63-9349-8045-A987B84F2EFD}" destId="{6FF9800A-BB5A-1949-9EA2-9B13C6DE2769}" srcOrd="0" destOrd="0" presId="urn:microsoft.com/office/officeart/2005/8/layout/equation1"/>
    <dgm:cxn modelId="{1CCC98FF-4230-5D47-B336-1B23611B1705}" type="presOf" srcId="{A941326E-DAD0-914A-BF6A-2A41181D9725}" destId="{4BD71034-80CB-9847-AAA6-7AF2A7608F3D}" srcOrd="0" destOrd="0" presId="urn:microsoft.com/office/officeart/2005/8/layout/equation1"/>
    <dgm:cxn modelId="{AF8F8715-7699-5749-B48B-9E979E0B8B4C}" type="presParOf" srcId="{BB449E30-8E6E-6B4D-AE52-53833EEDCD36}" destId="{1C29A132-73C2-094E-B106-6C3EC64CAE2B}" srcOrd="0" destOrd="0" presId="urn:microsoft.com/office/officeart/2005/8/layout/equation1"/>
    <dgm:cxn modelId="{A2D531E3-7928-4F4B-BFDC-1C45E40ACF3A}" type="presParOf" srcId="{BB449E30-8E6E-6B4D-AE52-53833EEDCD36}" destId="{A54B27DF-4368-0143-B531-1ACDAD021E7D}" srcOrd="1" destOrd="0" presId="urn:microsoft.com/office/officeart/2005/8/layout/equation1"/>
    <dgm:cxn modelId="{22042834-0A83-5945-9837-4AFC84F2EBC5}" type="presParOf" srcId="{BB449E30-8E6E-6B4D-AE52-53833EEDCD36}" destId="{4BD71034-80CB-9847-AAA6-7AF2A7608F3D}" srcOrd="2" destOrd="0" presId="urn:microsoft.com/office/officeart/2005/8/layout/equation1"/>
    <dgm:cxn modelId="{28F7D181-84C9-554E-B4ED-B68F49EC57B3}" type="presParOf" srcId="{BB449E30-8E6E-6B4D-AE52-53833EEDCD36}" destId="{7942C269-E0CE-CF4E-B607-7BD5F3AD22DD}" srcOrd="3" destOrd="0" presId="urn:microsoft.com/office/officeart/2005/8/layout/equation1"/>
    <dgm:cxn modelId="{079E2897-7D9F-AB4C-98B1-07AB41F40EA9}" type="presParOf" srcId="{BB449E30-8E6E-6B4D-AE52-53833EEDCD36}" destId="{07F507FC-1E59-444F-A095-D3C5DE43E7C1}" srcOrd="4" destOrd="0" presId="urn:microsoft.com/office/officeart/2005/8/layout/equation1"/>
    <dgm:cxn modelId="{A61CAAA6-9540-7D48-B72A-1DF8C825090D}" type="presParOf" srcId="{BB449E30-8E6E-6B4D-AE52-53833EEDCD36}" destId="{93318EAD-D9D5-F44D-AD46-7879F9827E61}" srcOrd="5" destOrd="0" presId="urn:microsoft.com/office/officeart/2005/8/layout/equation1"/>
    <dgm:cxn modelId="{E26E7BE9-DFC4-7E49-AC31-443630DE3F75}" type="presParOf" srcId="{BB449E30-8E6E-6B4D-AE52-53833EEDCD36}" destId="{6FF9800A-BB5A-1949-9EA2-9B13C6DE2769}" srcOrd="6" destOrd="0" presId="urn:microsoft.com/office/officeart/2005/8/layout/equation1"/>
    <dgm:cxn modelId="{C036639C-83A6-5740-B2DD-28D6377567CD}" type="presParOf" srcId="{BB449E30-8E6E-6B4D-AE52-53833EEDCD36}" destId="{A0B29DD6-A5D4-FE48-9C91-6DEAF85B1B72}" srcOrd="7" destOrd="0" presId="urn:microsoft.com/office/officeart/2005/8/layout/equation1"/>
    <dgm:cxn modelId="{7CF531C1-4083-3949-A54D-816B64A3285C}" type="presParOf" srcId="{BB449E30-8E6E-6B4D-AE52-53833EEDCD36}" destId="{7EB0B7F4-0934-664B-BBC4-F33E95CC129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C4D25-FFF1-384C-BDB2-7D14CD25A301}" type="doc">
      <dgm:prSet loTypeId="urn:microsoft.com/office/officeart/2005/8/layout/funnel1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B7F9A3-597C-0D4B-A983-FBC8AC24AB2D}">
      <dgm:prSet phldrT="[Text]"/>
      <dgm:spPr/>
      <dgm:t>
        <a:bodyPr/>
        <a:lstStyle/>
        <a:p>
          <a:r>
            <a:rPr lang="en-US" dirty="0" smtClean="0"/>
            <a:t>Textual production</a:t>
          </a:r>
          <a:endParaRPr lang="en-US" dirty="0"/>
        </a:p>
      </dgm:t>
    </dgm:pt>
    <dgm:pt modelId="{50B95037-CBE4-8D44-8ABA-BA4CA6CAF618}" type="parTrans" cxnId="{C3E26592-571B-0E4F-BE2A-0D88675EEE9A}">
      <dgm:prSet/>
      <dgm:spPr/>
      <dgm:t>
        <a:bodyPr/>
        <a:lstStyle/>
        <a:p>
          <a:endParaRPr lang="en-US"/>
        </a:p>
      </dgm:t>
    </dgm:pt>
    <dgm:pt modelId="{19B2DEFC-2FE4-024E-94B2-82A9DC1A38B8}" type="sibTrans" cxnId="{C3E26592-571B-0E4F-BE2A-0D88675EEE9A}">
      <dgm:prSet/>
      <dgm:spPr/>
      <dgm:t>
        <a:bodyPr/>
        <a:lstStyle/>
        <a:p>
          <a:endParaRPr lang="en-US"/>
        </a:p>
      </dgm:t>
    </dgm:pt>
    <dgm:pt modelId="{3A70B9D5-47D3-2E44-8D77-1063D84CB6EB}">
      <dgm:prSet phldrT="[Text]"/>
      <dgm:spPr/>
      <dgm:t>
        <a:bodyPr/>
        <a:lstStyle/>
        <a:p>
          <a:r>
            <a:rPr lang="en-US" dirty="0" smtClean="0"/>
            <a:t>A scientific subject</a:t>
          </a:r>
          <a:endParaRPr lang="en-US" dirty="0"/>
        </a:p>
      </dgm:t>
    </dgm:pt>
    <dgm:pt modelId="{5E27D0C7-965A-BF43-A5D0-DBE3053FB56F}" type="parTrans" cxnId="{716896F6-2C6D-B942-8E87-0A4C37AF08A1}">
      <dgm:prSet/>
      <dgm:spPr/>
      <dgm:t>
        <a:bodyPr/>
        <a:lstStyle/>
        <a:p>
          <a:endParaRPr lang="en-US"/>
        </a:p>
      </dgm:t>
    </dgm:pt>
    <dgm:pt modelId="{D6742DD0-79EB-0E47-941C-34A3D314747C}" type="sibTrans" cxnId="{716896F6-2C6D-B942-8E87-0A4C37AF08A1}">
      <dgm:prSet/>
      <dgm:spPr/>
      <dgm:t>
        <a:bodyPr/>
        <a:lstStyle/>
        <a:p>
          <a:endParaRPr lang="en-US"/>
        </a:p>
      </dgm:t>
    </dgm:pt>
    <dgm:pt modelId="{1EF46E35-A9F7-E940-950E-C0B340C958A3}">
      <dgm:prSet phldrT="[Text]"/>
      <dgm:spPr/>
      <dgm:t>
        <a:bodyPr/>
        <a:lstStyle/>
        <a:p>
          <a:r>
            <a:rPr lang="en-US" dirty="0" smtClean="0"/>
            <a:t>A group of student</a:t>
          </a:r>
          <a:endParaRPr lang="en-US" dirty="0"/>
        </a:p>
      </dgm:t>
    </dgm:pt>
    <dgm:pt modelId="{2D7C0CA9-B994-0A47-A56D-BDB0CDCE5B03}" type="parTrans" cxnId="{4923DFC8-9E00-DF4A-8E87-639E0D280E7E}">
      <dgm:prSet/>
      <dgm:spPr/>
      <dgm:t>
        <a:bodyPr/>
        <a:lstStyle/>
        <a:p>
          <a:endParaRPr lang="en-US"/>
        </a:p>
      </dgm:t>
    </dgm:pt>
    <dgm:pt modelId="{8E30BFF1-3B5D-8B4C-8AFF-663D8309C184}" type="sibTrans" cxnId="{4923DFC8-9E00-DF4A-8E87-639E0D280E7E}">
      <dgm:prSet/>
      <dgm:spPr/>
      <dgm:t>
        <a:bodyPr/>
        <a:lstStyle/>
        <a:p>
          <a:endParaRPr lang="en-US"/>
        </a:p>
      </dgm:t>
    </dgm:pt>
    <dgm:pt modelId="{F0F72B1F-1D86-2340-9CF0-2640AA941E0E}">
      <dgm:prSet phldrT="[Text]"/>
      <dgm:spPr/>
      <dgm:t>
        <a:bodyPr/>
        <a:lstStyle/>
        <a:p>
          <a:r>
            <a:rPr lang="en-US" dirty="0" smtClean="0"/>
            <a:t>The scientific comedy</a:t>
          </a:r>
          <a:endParaRPr lang="en-US" dirty="0"/>
        </a:p>
      </dgm:t>
    </dgm:pt>
    <dgm:pt modelId="{9FA526DB-1151-8849-82EF-79067ABD4DA3}" type="sibTrans" cxnId="{C20EB238-23DD-A543-B7B8-7D5A9A007FC7}">
      <dgm:prSet/>
      <dgm:spPr/>
      <dgm:t>
        <a:bodyPr/>
        <a:lstStyle/>
        <a:p>
          <a:endParaRPr lang="en-US"/>
        </a:p>
      </dgm:t>
    </dgm:pt>
    <dgm:pt modelId="{7DFC5B60-AF7D-824D-85E4-BB9370E62418}" type="parTrans" cxnId="{C20EB238-23DD-A543-B7B8-7D5A9A007FC7}">
      <dgm:prSet/>
      <dgm:spPr/>
      <dgm:t>
        <a:bodyPr/>
        <a:lstStyle/>
        <a:p>
          <a:endParaRPr lang="en-US"/>
        </a:p>
      </dgm:t>
    </dgm:pt>
    <dgm:pt modelId="{A168DD2D-4EBA-8E48-8975-2F3B59E13954}" type="pres">
      <dgm:prSet presAssocID="{4F9C4D25-FFF1-384C-BDB2-7D14CD25A3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54D89-BD3A-2448-BB30-FA1C0C6FE0C5}" type="pres">
      <dgm:prSet presAssocID="{4F9C4D25-FFF1-384C-BDB2-7D14CD25A301}" presName="ellipse" presStyleLbl="trBgShp" presStyleIdx="0" presStyleCnt="1"/>
      <dgm:spPr/>
    </dgm:pt>
    <dgm:pt modelId="{17CECFF9-2E24-0849-8D31-20840CEB6AE8}" type="pres">
      <dgm:prSet presAssocID="{4F9C4D25-FFF1-384C-BDB2-7D14CD25A301}" presName="arrow1" presStyleLbl="fgShp" presStyleIdx="0" presStyleCnt="1"/>
      <dgm:spPr/>
    </dgm:pt>
    <dgm:pt modelId="{1E96D708-F98F-7C44-9C17-05B862400243}" type="pres">
      <dgm:prSet presAssocID="{4F9C4D25-FFF1-384C-BDB2-7D14CD25A30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51E51-3ADA-484E-ADB6-B21871B85152}" type="pres">
      <dgm:prSet presAssocID="{3A70B9D5-47D3-2E44-8D77-1063D84CB6E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574F7-4387-384C-9F9A-03CFE3671EF7}" type="pres">
      <dgm:prSet presAssocID="{1EF46E35-A9F7-E940-950E-C0B340C958A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F5D22-6D11-E54D-B9A9-98822583C5E5}" type="pres">
      <dgm:prSet presAssocID="{F0F72B1F-1D86-2340-9CF0-2640AA941E0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77F63-5B3D-634D-80CA-CB1ED49F9665}" type="pres">
      <dgm:prSet presAssocID="{4F9C4D25-FFF1-384C-BDB2-7D14CD25A301}" presName="funnel" presStyleLbl="trAlignAcc1" presStyleIdx="0" presStyleCnt="1"/>
      <dgm:spPr/>
    </dgm:pt>
  </dgm:ptLst>
  <dgm:cxnLst>
    <dgm:cxn modelId="{091B90D8-CE60-BD4B-8D9C-BBE9F5214C47}" type="presOf" srcId="{1EF46E35-A9F7-E940-950E-C0B340C958A3}" destId="{DFA51E51-3ADA-484E-ADB6-B21871B85152}" srcOrd="0" destOrd="0" presId="urn:microsoft.com/office/officeart/2005/8/layout/funnel1"/>
    <dgm:cxn modelId="{C20EB238-23DD-A543-B7B8-7D5A9A007FC7}" srcId="{4F9C4D25-FFF1-384C-BDB2-7D14CD25A301}" destId="{F0F72B1F-1D86-2340-9CF0-2640AA941E0E}" srcOrd="3" destOrd="0" parTransId="{7DFC5B60-AF7D-824D-85E4-BB9370E62418}" sibTransId="{9FA526DB-1151-8849-82EF-79067ABD4DA3}"/>
    <dgm:cxn modelId="{09A49DD7-8378-B445-867D-C1F6D0B8E85B}" type="presOf" srcId="{F0F72B1F-1D86-2340-9CF0-2640AA941E0E}" destId="{1E96D708-F98F-7C44-9C17-05B862400243}" srcOrd="0" destOrd="0" presId="urn:microsoft.com/office/officeart/2005/8/layout/funnel1"/>
    <dgm:cxn modelId="{716896F6-2C6D-B942-8E87-0A4C37AF08A1}" srcId="{4F9C4D25-FFF1-384C-BDB2-7D14CD25A301}" destId="{3A70B9D5-47D3-2E44-8D77-1063D84CB6EB}" srcOrd="1" destOrd="0" parTransId="{5E27D0C7-965A-BF43-A5D0-DBE3053FB56F}" sibTransId="{D6742DD0-79EB-0E47-941C-34A3D314747C}"/>
    <dgm:cxn modelId="{C3E26592-571B-0E4F-BE2A-0D88675EEE9A}" srcId="{4F9C4D25-FFF1-384C-BDB2-7D14CD25A301}" destId="{36B7F9A3-597C-0D4B-A983-FBC8AC24AB2D}" srcOrd="0" destOrd="0" parTransId="{50B95037-CBE4-8D44-8ABA-BA4CA6CAF618}" sibTransId="{19B2DEFC-2FE4-024E-94B2-82A9DC1A38B8}"/>
    <dgm:cxn modelId="{E14824C7-E8B1-1D40-A500-CF6D1802CE5A}" type="presOf" srcId="{4F9C4D25-FFF1-384C-BDB2-7D14CD25A301}" destId="{A168DD2D-4EBA-8E48-8975-2F3B59E13954}" srcOrd="0" destOrd="0" presId="urn:microsoft.com/office/officeart/2005/8/layout/funnel1"/>
    <dgm:cxn modelId="{60ECE5C1-ED94-0848-9AFD-37DC91C8AD1C}" type="presOf" srcId="{36B7F9A3-597C-0D4B-A983-FBC8AC24AB2D}" destId="{D4AF5D22-6D11-E54D-B9A9-98822583C5E5}" srcOrd="0" destOrd="0" presId="urn:microsoft.com/office/officeart/2005/8/layout/funnel1"/>
    <dgm:cxn modelId="{BF81F67E-2352-3345-AF86-B3483C9146D5}" type="presOf" srcId="{3A70B9D5-47D3-2E44-8D77-1063D84CB6EB}" destId="{B00574F7-4387-384C-9F9A-03CFE3671EF7}" srcOrd="0" destOrd="0" presId="urn:microsoft.com/office/officeart/2005/8/layout/funnel1"/>
    <dgm:cxn modelId="{4923DFC8-9E00-DF4A-8E87-639E0D280E7E}" srcId="{4F9C4D25-FFF1-384C-BDB2-7D14CD25A301}" destId="{1EF46E35-A9F7-E940-950E-C0B340C958A3}" srcOrd="2" destOrd="0" parTransId="{2D7C0CA9-B994-0A47-A56D-BDB0CDCE5B03}" sibTransId="{8E30BFF1-3B5D-8B4C-8AFF-663D8309C184}"/>
    <dgm:cxn modelId="{37D6637E-7D34-B04F-8576-A9F9AC4885A7}" type="presParOf" srcId="{A168DD2D-4EBA-8E48-8975-2F3B59E13954}" destId="{C8754D89-BD3A-2448-BB30-FA1C0C6FE0C5}" srcOrd="0" destOrd="0" presId="urn:microsoft.com/office/officeart/2005/8/layout/funnel1"/>
    <dgm:cxn modelId="{8B47BE11-2390-4A47-B7A6-39F2379F3363}" type="presParOf" srcId="{A168DD2D-4EBA-8E48-8975-2F3B59E13954}" destId="{17CECFF9-2E24-0849-8D31-20840CEB6AE8}" srcOrd="1" destOrd="0" presId="urn:microsoft.com/office/officeart/2005/8/layout/funnel1"/>
    <dgm:cxn modelId="{A16E1142-3E46-884D-84FB-6E4258DF9224}" type="presParOf" srcId="{A168DD2D-4EBA-8E48-8975-2F3B59E13954}" destId="{1E96D708-F98F-7C44-9C17-05B862400243}" srcOrd="2" destOrd="0" presId="urn:microsoft.com/office/officeart/2005/8/layout/funnel1"/>
    <dgm:cxn modelId="{11E36690-E74F-624E-A9E2-1C856688CAF1}" type="presParOf" srcId="{A168DD2D-4EBA-8E48-8975-2F3B59E13954}" destId="{DFA51E51-3ADA-484E-ADB6-B21871B85152}" srcOrd="3" destOrd="0" presId="urn:microsoft.com/office/officeart/2005/8/layout/funnel1"/>
    <dgm:cxn modelId="{59552E31-C6E4-5243-99C7-4162386F43F1}" type="presParOf" srcId="{A168DD2D-4EBA-8E48-8975-2F3B59E13954}" destId="{B00574F7-4387-384C-9F9A-03CFE3671EF7}" srcOrd="4" destOrd="0" presId="urn:microsoft.com/office/officeart/2005/8/layout/funnel1"/>
    <dgm:cxn modelId="{F23445E9-C40B-9A42-A25C-EC0DD173E12C}" type="presParOf" srcId="{A168DD2D-4EBA-8E48-8975-2F3B59E13954}" destId="{D4AF5D22-6D11-E54D-B9A9-98822583C5E5}" srcOrd="5" destOrd="0" presId="urn:microsoft.com/office/officeart/2005/8/layout/funnel1"/>
    <dgm:cxn modelId="{A4A2AAD6-D218-5F47-B626-70ED272516A4}" type="presParOf" srcId="{A168DD2D-4EBA-8E48-8975-2F3B59E13954}" destId="{44377F63-5B3D-634D-80CA-CB1ED49F966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8583EE-C3C9-7B4C-B90F-9615D9D5442E}" type="doc">
      <dgm:prSet loTypeId="urn:microsoft.com/office/officeart/2005/8/layout/gear1" loCatId="" qsTypeId="urn:microsoft.com/office/officeart/2005/8/quickstyle/simple4" qsCatId="simple" csTypeId="urn:microsoft.com/office/officeart/2005/8/colors/colorful4" csCatId="colorful" phldr="1"/>
      <dgm:spPr/>
    </dgm:pt>
    <dgm:pt modelId="{40A672F4-108D-CB40-9CF5-BD52BC1BD834}">
      <dgm:prSet phldrT="[Text]" custT="1"/>
      <dgm:spPr/>
      <dgm:t>
        <a:bodyPr/>
        <a:lstStyle/>
        <a:p>
          <a:r>
            <a:rPr lang="en-US" sz="2400" b="1" i="0" dirty="0" smtClean="0">
              <a:solidFill>
                <a:schemeClr val="tx1"/>
              </a:solidFill>
            </a:rPr>
            <a:t>“</a:t>
          </a:r>
          <a:r>
            <a:rPr lang="en-US" sz="2400" b="1" i="0" dirty="0" err="1" smtClean="0">
              <a:solidFill>
                <a:schemeClr val="tx1"/>
              </a:solidFill>
            </a:rPr>
            <a:t>Certo</a:t>
          </a:r>
          <a:r>
            <a:rPr lang="en-US" sz="2400" b="1" i="0" dirty="0" smtClean="0">
              <a:solidFill>
                <a:schemeClr val="tx1"/>
              </a:solidFill>
            </a:rPr>
            <a:t> e </a:t>
          </a:r>
          <a:r>
            <a:rPr lang="en-US" sz="2400" b="1" i="0" dirty="0" err="1" smtClean="0">
              <a:solidFill>
                <a:schemeClr val="tx1"/>
              </a:solidFill>
            </a:rPr>
            <a:t>probabile</a:t>
          </a:r>
          <a:r>
            <a:rPr lang="en-US" sz="2400" b="1" i="0" dirty="0" smtClean="0">
              <a:solidFill>
                <a:schemeClr val="tx1"/>
              </a:solidFill>
            </a:rPr>
            <a:t>”</a:t>
          </a:r>
          <a:endParaRPr lang="en-US" sz="2400" b="1" i="0" dirty="0">
            <a:solidFill>
              <a:schemeClr val="tx1"/>
            </a:solidFill>
          </a:endParaRPr>
        </a:p>
      </dgm:t>
    </dgm:pt>
    <dgm:pt modelId="{7A10ED25-2974-C145-8EDF-0DF7DD1CDEB1}" type="parTrans" cxnId="{17ED77E1-81B4-8141-8FC8-B81C550BE5C2}">
      <dgm:prSet/>
      <dgm:spPr/>
      <dgm:t>
        <a:bodyPr/>
        <a:lstStyle/>
        <a:p>
          <a:endParaRPr lang="en-US"/>
        </a:p>
      </dgm:t>
    </dgm:pt>
    <dgm:pt modelId="{614919B8-DA5A-EA45-B1D6-8969A0ACEAA7}" type="sibTrans" cxnId="{17ED77E1-81B4-8141-8FC8-B81C550BE5C2}">
      <dgm:prSet/>
      <dgm:spPr/>
      <dgm:t>
        <a:bodyPr/>
        <a:lstStyle/>
        <a:p>
          <a:endParaRPr lang="en-US"/>
        </a:p>
      </dgm:t>
    </dgm:pt>
    <dgm:pt modelId="{598FE90F-39B3-E642-B184-7278E1FF1A5D}">
      <dgm:prSet phldrT="[Text]"/>
      <dgm:spPr/>
      <dgm:t>
        <a:bodyPr/>
        <a:lstStyle/>
        <a:p>
          <a:r>
            <a:rPr lang="en-US" b="1" i="0" dirty="0" smtClean="0"/>
            <a:t>Human </a:t>
          </a:r>
          <a:r>
            <a:rPr lang="en-US" b="1" i="0" dirty="0" err="1" smtClean="0"/>
            <a:t>behaviour</a:t>
          </a:r>
          <a:endParaRPr lang="en-US" b="1" i="0" dirty="0"/>
        </a:p>
      </dgm:t>
    </dgm:pt>
    <dgm:pt modelId="{E2978440-A0B0-2E48-A6A8-1B515DEC1E8C}" type="parTrans" cxnId="{B666903B-7A18-D041-9048-70CFB85B7E92}">
      <dgm:prSet/>
      <dgm:spPr/>
      <dgm:t>
        <a:bodyPr/>
        <a:lstStyle/>
        <a:p>
          <a:endParaRPr lang="en-US"/>
        </a:p>
      </dgm:t>
    </dgm:pt>
    <dgm:pt modelId="{E375E4D5-70CE-354F-AF44-C25F008FCA45}" type="sibTrans" cxnId="{B666903B-7A18-D041-9048-70CFB85B7E92}">
      <dgm:prSet/>
      <dgm:spPr/>
      <dgm:t>
        <a:bodyPr/>
        <a:lstStyle/>
        <a:p>
          <a:endParaRPr lang="en-US"/>
        </a:p>
      </dgm:t>
    </dgm:pt>
    <dgm:pt modelId="{FE574F77-75A6-C242-AE09-458AE980136A}">
      <dgm:prSet phldrT="[Text]" custT="1"/>
      <dgm:spPr/>
      <dgm:t>
        <a:bodyPr/>
        <a:lstStyle/>
        <a:p>
          <a:r>
            <a:rPr lang="en-US" sz="2000" b="1" i="0" dirty="0" smtClean="0"/>
            <a:t>Mathematic theory</a:t>
          </a:r>
          <a:endParaRPr lang="en-US" sz="2000" b="1" i="0" dirty="0"/>
        </a:p>
      </dgm:t>
    </dgm:pt>
    <dgm:pt modelId="{1207B5CF-6508-724E-9295-D771D44113FB}" type="parTrans" cxnId="{503A4810-DBE0-044B-96EE-79F3E52D847C}">
      <dgm:prSet/>
      <dgm:spPr/>
      <dgm:t>
        <a:bodyPr/>
        <a:lstStyle/>
        <a:p>
          <a:endParaRPr lang="en-US"/>
        </a:p>
      </dgm:t>
    </dgm:pt>
    <dgm:pt modelId="{3DBD5320-9D88-434A-B3E7-15C6F5732861}" type="sibTrans" cxnId="{503A4810-DBE0-044B-96EE-79F3E52D847C}">
      <dgm:prSet/>
      <dgm:spPr/>
      <dgm:t>
        <a:bodyPr/>
        <a:lstStyle/>
        <a:p>
          <a:endParaRPr lang="en-US"/>
        </a:p>
      </dgm:t>
    </dgm:pt>
    <dgm:pt modelId="{75B831D7-CB01-0D47-8AA9-DE3D04446BEE}" type="pres">
      <dgm:prSet presAssocID="{8E8583EE-C3C9-7B4C-B90F-9615D9D5442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BA10815-DFF2-F14E-8235-581F62B03595}" type="pres">
      <dgm:prSet presAssocID="{40A672F4-108D-CB40-9CF5-BD52BC1BD83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1A69C-481D-B04C-942D-9AEDA9F8B374}" type="pres">
      <dgm:prSet presAssocID="{40A672F4-108D-CB40-9CF5-BD52BC1BD834}" presName="gear1srcNode" presStyleLbl="node1" presStyleIdx="0" presStyleCnt="3"/>
      <dgm:spPr/>
      <dgm:t>
        <a:bodyPr/>
        <a:lstStyle/>
        <a:p>
          <a:endParaRPr lang="en-US"/>
        </a:p>
      </dgm:t>
    </dgm:pt>
    <dgm:pt modelId="{7BD914A6-232C-494F-92B3-D9DE52858C4B}" type="pres">
      <dgm:prSet presAssocID="{40A672F4-108D-CB40-9CF5-BD52BC1BD834}" presName="gear1dstNode" presStyleLbl="node1" presStyleIdx="0" presStyleCnt="3"/>
      <dgm:spPr/>
      <dgm:t>
        <a:bodyPr/>
        <a:lstStyle/>
        <a:p>
          <a:endParaRPr lang="en-US"/>
        </a:p>
      </dgm:t>
    </dgm:pt>
    <dgm:pt modelId="{438234AA-B09A-924C-B002-400C4DC3F3B7}" type="pres">
      <dgm:prSet presAssocID="{598FE90F-39B3-E642-B184-7278E1FF1A5D}" presName="gear2" presStyleLbl="node1" presStyleIdx="1" presStyleCnt="3" custScaleX="108397" custScaleY="109400" custLinFactNeighborX="-9173" custLinFactNeighborY="53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5AADF-EE89-6340-BE75-458BE42862A4}" type="pres">
      <dgm:prSet presAssocID="{598FE90F-39B3-E642-B184-7278E1FF1A5D}" presName="gear2srcNode" presStyleLbl="node1" presStyleIdx="1" presStyleCnt="3"/>
      <dgm:spPr/>
      <dgm:t>
        <a:bodyPr/>
        <a:lstStyle/>
        <a:p>
          <a:endParaRPr lang="en-US"/>
        </a:p>
      </dgm:t>
    </dgm:pt>
    <dgm:pt modelId="{509BE047-8EDA-8943-A41F-93EF3C0EB550}" type="pres">
      <dgm:prSet presAssocID="{598FE90F-39B3-E642-B184-7278E1FF1A5D}" presName="gear2dstNode" presStyleLbl="node1" presStyleIdx="1" presStyleCnt="3"/>
      <dgm:spPr/>
      <dgm:t>
        <a:bodyPr/>
        <a:lstStyle/>
        <a:p>
          <a:endParaRPr lang="en-US"/>
        </a:p>
      </dgm:t>
    </dgm:pt>
    <dgm:pt modelId="{DE814857-ACCE-0A44-93EB-07C6E923C21D}" type="pres">
      <dgm:prSet presAssocID="{FE574F77-75A6-C242-AE09-458AE980136A}" presName="gear3" presStyleLbl="node1" presStyleIdx="2" presStyleCnt="3" custScaleX="117913" custScaleY="124131"/>
      <dgm:spPr/>
      <dgm:t>
        <a:bodyPr/>
        <a:lstStyle/>
        <a:p>
          <a:endParaRPr lang="en-US"/>
        </a:p>
      </dgm:t>
    </dgm:pt>
    <dgm:pt modelId="{44BD5AA9-8D7A-8C4D-A198-F1B4C5339E3E}" type="pres">
      <dgm:prSet presAssocID="{FE574F77-75A6-C242-AE09-458AE980136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B7806-75EA-4A45-81D4-93D10C686E1E}" type="pres">
      <dgm:prSet presAssocID="{FE574F77-75A6-C242-AE09-458AE980136A}" presName="gear3srcNode" presStyleLbl="node1" presStyleIdx="2" presStyleCnt="3"/>
      <dgm:spPr/>
      <dgm:t>
        <a:bodyPr/>
        <a:lstStyle/>
        <a:p>
          <a:endParaRPr lang="en-US"/>
        </a:p>
      </dgm:t>
    </dgm:pt>
    <dgm:pt modelId="{0034B800-87CD-AC40-A323-EE47AA8C3A40}" type="pres">
      <dgm:prSet presAssocID="{FE574F77-75A6-C242-AE09-458AE980136A}" presName="gear3dstNode" presStyleLbl="node1" presStyleIdx="2" presStyleCnt="3"/>
      <dgm:spPr/>
      <dgm:t>
        <a:bodyPr/>
        <a:lstStyle/>
        <a:p>
          <a:endParaRPr lang="en-US"/>
        </a:p>
      </dgm:t>
    </dgm:pt>
    <dgm:pt modelId="{0C1A841C-36D7-614D-9F1D-7C2E2FB7CF92}" type="pres">
      <dgm:prSet presAssocID="{614919B8-DA5A-EA45-B1D6-8969A0ACEAA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DACAB7D-52A2-AF45-AE2F-E88C9EC136C6}" type="pres">
      <dgm:prSet presAssocID="{E375E4D5-70CE-354F-AF44-C25F008FCA4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13B1E8A-C7D0-F147-8EB7-38FDC5353BEA}" type="pres">
      <dgm:prSet presAssocID="{3DBD5320-9D88-434A-B3E7-15C6F573286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DFE682C-3216-D14E-A011-39D2CE777DA9}" type="presOf" srcId="{40A672F4-108D-CB40-9CF5-BD52BC1BD834}" destId="{5BA10815-DFF2-F14E-8235-581F62B03595}" srcOrd="0" destOrd="0" presId="urn:microsoft.com/office/officeart/2005/8/layout/gear1"/>
    <dgm:cxn modelId="{9EE8CD58-4327-1645-ABD7-37F4BAB3EC48}" type="presOf" srcId="{FE574F77-75A6-C242-AE09-458AE980136A}" destId="{DE814857-ACCE-0A44-93EB-07C6E923C21D}" srcOrd="0" destOrd="0" presId="urn:microsoft.com/office/officeart/2005/8/layout/gear1"/>
    <dgm:cxn modelId="{438F5207-A4F5-BE43-A07C-4C616D7901A0}" type="presOf" srcId="{40A672F4-108D-CB40-9CF5-BD52BC1BD834}" destId="{7BD914A6-232C-494F-92B3-D9DE52858C4B}" srcOrd="2" destOrd="0" presId="urn:microsoft.com/office/officeart/2005/8/layout/gear1"/>
    <dgm:cxn modelId="{B666903B-7A18-D041-9048-70CFB85B7E92}" srcId="{8E8583EE-C3C9-7B4C-B90F-9615D9D5442E}" destId="{598FE90F-39B3-E642-B184-7278E1FF1A5D}" srcOrd="1" destOrd="0" parTransId="{E2978440-A0B0-2E48-A6A8-1B515DEC1E8C}" sibTransId="{E375E4D5-70CE-354F-AF44-C25F008FCA45}"/>
    <dgm:cxn modelId="{86280BA7-A2B7-784D-A34E-6BCD294DAA98}" type="presOf" srcId="{598FE90F-39B3-E642-B184-7278E1FF1A5D}" destId="{438234AA-B09A-924C-B002-400C4DC3F3B7}" srcOrd="0" destOrd="0" presId="urn:microsoft.com/office/officeart/2005/8/layout/gear1"/>
    <dgm:cxn modelId="{503A4810-DBE0-044B-96EE-79F3E52D847C}" srcId="{8E8583EE-C3C9-7B4C-B90F-9615D9D5442E}" destId="{FE574F77-75A6-C242-AE09-458AE980136A}" srcOrd="2" destOrd="0" parTransId="{1207B5CF-6508-724E-9295-D771D44113FB}" sibTransId="{3DBD5320-9D88-434A-B3E7-15C6F5732861}"/>
    <dgm:cxn modelId="{BD6ADF71-D869-9845-8255-296D171073A5}" type="presOf" srcId="{598FE90F-39B3-E642-B184-7278E1FF1A5D}" destId="{AF15AADF-EE89-6340-BE75-458BE42862A4}" srcOrd="1" destOrd="0" presId="urn:microsoft.com/office/officeart/2005/8/layout/gear1"/>
    <dgm:cxn modelId="{F496390C-E724-2544-8393-1A6B59FB8F5D}" type="presOf" srcId="{598FE90F-39B3-E642-B184-7278E1FF1A5D}" destId="{509BE047-8EDA-8943-A41F-93EF3C0EB550}" srcOrd="2" destOrd="0" presId="urn:microsoft.com/office/officeart/2005/8/layout/gear1"/>
    <dgm:cxn modelId="{1B42EEF2-EFC8-9347-8D6B-5458F6E399FE}" type="presOf" srcId="{FE574F77-75A6-C242-AE09-458AE980136A}" destId="{44BD5AA9-8D7A-8C4D-A198-F1B4C5339E3E}" srcOrd="1" destOrd="0" presId="urn:microsoft.com/office/officeart/2005/8/layout/gear1"/>
    <dgm:cxn modelId="{D3B80E6D-7D48-D048-90A2-CC5D154CD5E3}" type="presOf" srcId="{FE574F77-75A6-C242-AE09-458AE980136A}" destId="{0034B800-87CD-AC40-A323-EE47AA8C3A40}" srcOrd="3" destOrd="0" presId="urn:microsoft.com/office/officeart/2005/8/layout/gear1"/>
    <dgm:cxn modelId="{9E30850C-E2CE-E141-A6B9-E679FFFC3688}" type="presOf" srcId="{8E8583EE-C3C9-7B4C-B90F-9615D9D5442E}" destId="{75B831D7-CB01-0D47-8AA9-DE3D04446BEE}" srcOrd="0" destOrd="0" presId="urn:microsoft.com/office/officeart/2005/8/layout/gear1"/>
    <dgm:cxn modelId="{0F62E156-B2AD-E643-9805-0B905731E076}" type="presOf" srcId="{40A672F4-108D-CB40-9CF5-BD52BC1BD834}" destId="{E151A69C-481D-B04C-942D-9AEDA9F8B374}" srcOrd="1" destOrd="0" presId="urn:microsoft.com/office/officeart/2005/8/layout/gear1"/>
    <dgm:cxn modelId="{209486F3-F515-0840-825D-28C239C2E94C}" type="presOf" srcId="{3DBD5320-9D88-434A-B3E7-15C6F5732861}" destId="{213B1E8A-C7D0-F147-8EB7-38FDC5353BEA}" srcOrd="0" destOrd="0" presId="urn:microsoft.com/office/officeart/2005/8/layout/gear1"/>
    <dgm:cxn modelId="{17ED77E1-81B4-8141-8FC8-B81C550BE5C2}" srcId="{8E8583EE-C3C9-7B4C-B90F-9615D9D5442E}" destId="{40A672F4-108D-CB40-9CF5-BD52BC1BD834}" srcOrd="0" destOrd="0" parTransId="{7A10ED25-2974-C145-8EDF-0DF7DD1CDEB1}" sibTransId="{614919B8-DA5A-EA45-B1D6-8969A0ACEAA7}"/>
    <dgm:cxn modelId="{F2711CC1-88B0-7A4C-A48C-6B098F8BAB99}" type="presOf" srcId="{614919B8-DA5A-EA45-B1D6-8969A0ACEAA7}" destId="{0C1A841C-36D7-614D-9F1D-7C2E2FB7CF92}" srcOrd="0" destOrd="0" presId="urn:microsoft.com/office/officeart/2005/8/layout/gear1"/>
    <dgm:cxn modelId="{C4251AC6-E9ED-C94E-86CE-77E592E0AC8C}" type="presOf" srcId="{E375E4D5-70CE-354F-AF44-C25F008FCA45}" destId="{BDACAB7D-52A2-AF45-AE2F-E88C9EC136C6}" srcOrd="0" destOrd="0" presId="urn:microsoft.com/office/officeart/2005/8/layout/gear1"/>
    <dgm:cxn modelId="{54AE838F-FB23-AC4F-A2FC-05BA5F162C5C}" type="presOf" srcId="{FE574F77-75A6-C242-AE09-458AE980136A}" destId="{5D1B7806-75EA-4A45-81D4-93D10C686E1E}" srcOrd="2" destOrd="0" presId="urn:microsoft.com/office/officeart/2005/8/layout/gear1"/>
    <dgm:cxn modelId="{BD936204-8DC2-8447-9FDD-7940C5091591}" type="presParOf" srcId="{75B831D7-CB01-0D47-8AA9-DE3D04446BEE}" destId="{5BA10815-DFF2-F14E-8235-581F62B03595}" srcOrd="0" destOrd="0" presId="urn:microsoft.com/office/officeart/2005/8/layout/gear1"/>
    <dgm:cxn modelId="{FC093461-1AC9-4A46-A1F3-5019DD8C91D7}" type="presParOf" srcId="{75B831D7-CB01-0D47-8AA9-DE3D04446BEE}" destId="{E151A69C-481D-B04C-942D-9AEDA9F8B374}" srcOrd="1" destOrd="0" presId="urn:microsoft.com/office/officeart/2005/8/layout/gear1"/>
    <dgm:cxn modelId="{E196CEAB-D2FA-A849-8D0C-3AA9E4288B09}" type="presParOf" srcId="{75B831D7-CB01-0D47-8AA9-DE3D04446BEE}" destId="{7BD914A6-232C-494F-92B3-D9DE52858C4B}" srcOrd="2" destOrd="0" presId="urn:microsoft.com/office/officeart/2005/8/layout/gear1"/>
    <dgm:cxn modelId="{E94AEA70-E851-8948-8C94-2F79A2F36928}" type="presParOf" srcId="{75B831D7-CB01-0D47-8AA9-DE3D04446BEE}" destId="{438234AA-B09A-924C-B002-400C4DC3F3B7}" srcOrd="3" destOrd="0" presId="urn:microsoft.com/office/officeart/2005/8/layout/gear1"/>
    <dgm:cxn modelId="{6FD03CDF-E301-AC4F-B009-3A30CD2F5CBC}" type="presParOf" srcId="{75B831D7-CB01-0D47-8AA9-DE3D04446BEE}" destId="{AF15AADF-EE89-6340-BE75-458BE42862A4}" srcOrd="4" destOrd="0" presId="urn:microsoft.com/office/officeart/2005/8/layout/gear1"/>
    <dgm:cxn modelId="{48D303B1-2095-7146-8154-8E3612EFB7D0}" type="presParOf" srcId="{75B831D7-CB01-0D47-8AA9-DE3D04446BEE}" destId="{509BE047-8EDA-8943-A41F-93EF3C0EB550}" srcOrd="5" destOrd="0" presId="urn:microsoft.com/office/officeart/2005/8/layout/gear1"/>
    <dgm:cxn modelId="{D72E7FA8-E749-4B42-9B6E-F3A3681BA304}" type="presParOf" srcId="{75B831D7-CB01-0D47-8AA9-DE3D04446BEE}" destId="{DE814857-ACCE-0A44-93EB-07C6E923C21D}" srcOrd="6" destOrd="0" presId="urn:microsoft.com/office/officeart/2005/8/layout/gear1"/>
    <dgm:cxn modelId="{53DCD45B-07C5-A345-9B20-579BDD1F2904}" type="presParOf" srcId="{75B831D7-CB01-0D47-8AA9-DE3D04446BEE}" destId="{44BD5AA9-8D7A-8C4D-A198-F1B4C5339E3E}" srcOrd="7" destOrd="0" presId="urn:microsoft.com/office/officeart/2005/8/layout/gear1"/>
    <dgm:cxn modelId="{3D1BED8A-CB40-B746-A5E9-A6B621A5FC00}" type="presParOf" srcId="{75B831D7-CB01-0D47-8AA9-DE3D04446BEE}" destId="{5D1B7806-75EA-4A45-81D4-93D10C686E1E}" srcOrd="8" destOrd="0" presId="urn:microsoft.com/office/officeart/2005/8/layout/gear1"/>
    <dgm:cxn modelId="{92E615AB-BEDB-C74A-81C9-747FE74E0B82}" type="presParOf" srcId="{75B831D7-CB01-0D47-8AA9-DE3D04446BEE}" destId="{0034B800-87CD-AC40-A323-EE47AA8C3A40}" srcOrd="9" destOrd="0" presId="urn:microsoft.com/office/officeart/2005/8/layout/gear1"/>
    <dgm:cxn modelId="{AE2EA258-E670-7743-A056-45E91EA802EC}" type="presParOf" srcId="{75B831D7-CB01-0D47-8AA9-DE3D04446BEE}" destId="{0C1A841C-36D7-614D-9F1D-7C2E2FB7CF92}" srcOrd="10" destOrd="0" presId="urn:microsoft.com/office/officeart/2005/8/layout/gear1"/>
    <dgm:cxn modelId="{3EA7532D-A866-B54F-A822-0B42ADCC4604}" type="presParOf" srcId="{75B831D7-CB01-0D47-8AA9-DE3D04446BEE}" destId="{BDACAB7D-52A2-AF45-AE2F-E88C9EC136C6}" srcOrd="11" destOrd="0" presId="urn:microsoft.com/office/officeart/2005/8/layout/gear1"/>
    <dgm:cxn modelId="{E1C8D262-DD92-6E43-80C6-5D3C9BEB0709}" type="presParOf" srcId="{75B831D7-CB01-0D47-8AA9-DE3D04446BEE}" destId="{213B1E8A-C7D0-F147-8EB7-38FDC5353BE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9A132-73C2-094E-B106-6C3EC64CAE2B}">
      <dsp:nvSpPr>
        <dsp:cNvPr id="0" name=""/>
        <dsp:cNvSpPr/>
      </dsp:nvSpPr>
      <dsp:spPr>
        <a:xfrm>
          <a:off x="1196" y="1809600"/>
          <a:ext cx="1586529" cy="158652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Science</a:t>
          </a:r>
          <a:endParaRPr lang="en-US" sz="2800" kern="1200" dirty="0"/>
        </a:p>
      </dsp:txBody>
      <dsp:txXfrm>
        <a:off x="233538" y="2041942"/>
        <a:ext cx="1121845" cy="1121845"/>
      </dsp:txXfrm>
    </dsp:sp>
    <dsp:sp modelId="{4BD71034-80CB-9847-AAA6-7AF2A7608F3D}">
      <dsp:nvSpPr>
        <dsp:cNvPr id="0" name=""/>
        <dsp:cNvSpPr/>
      </dsp:nvSpPr>
      <dsp:spPr>
        <a:xfrm>
          <a:off x="1716552" y="2142771"/>
          <a:ext cx="920187" cy="920187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838523" y="2494651"/>
        <a:ext cx="676245" cy="216427"/>
      </dsp:txXfrm>
    </dsp:sp>
    <dsp:sp modelId="{07F507FC-1E59-444F-A095-D3C5DE43E7C1}">
      <dsp:nvSpPr>
        <dsp:cNvPr id="0" name=""/>
        <dsp:cNvSpPr/>
      </dsp:nvSpPr>
      <dsp:spPr>
        <a:xfrm>
          <a:off x="2765565" y="1809600"/>
          <a:ext cx="1586529" cy="1586529"/>
        </a:xfrm>
        <a:prstGeom prst="ellipse">
          <a:avLst/>
        </a:prstGeom>
        <a:gradFill rotWithShape="0">
          <a:gsLst>
            <a:gs pos="0">
              <a:schemeClr val="accent4">
                <a:hueOff val="4706656"/>
                <a:satOff val="-11638"/>
                <a:lumOff val="-6177"/>
                <a:alphaOff val="0"/>
                <a:shade val="85000"/>
              </a:schemeClr>
            </a:gs>
            <a:gs pos="100000">
              <a:schemeClr val="accent4">
                <a:hueOff val="4706656"/>
                <a:satOff val="-11638"/>
                <a:lumOff val="-6177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Italian</a:t>
          </a:r>
          <a:endParaRPr lang="en-US" sz="2800" kern="1200" dirty="0"/>
        </a:p>
      </dsp:txBody>
      <dsp:txXfrm>
        <a:off x="2997907" y="2041942"/>
        <a:ext cx="1121845" cy="1121845"/>
      </dsp:txXfrm>
    </dsp:sp>
    <dsp:sp modelId="{6FF9800A-BB5A-1949-9EA2-9B13C6DE2769}">
      <dsp:nvSpPr>
        <dsp:cNvPr id="0" name=""/>
        <dsp:cNvSpPr/>
      </dsp:nvSpPr>
      <dsp:spPr>
        <a:xfrm>
          <a:off x="4480921" y="2142771"/>
          <a:ext cx="920187" cy="920187"/>
        </a:xfrm>
        <a:prstGeom prst="mathEqual">
          <a:avLst/>
        </a:prstGeom>
        <a:gradFill rotWithShape="0">
          <a:gsLst>
            <a:gs pos="0">
              <a:schemeClr val="accent4">
                <a:hueOff val="9413311"/>
                <a:satOff val="-23276"/>
                <a:lumOff val="-12353"/>
                <a:alphaOff val="0"/>
                <a:shade val="85000"/>
              </a:schemeClr>
            </a:gs>
            <a:gs pos="100000">
              <a:schemeClr val="accent4">
                <a:hueOff val="9413311"/>
                <a:satOff val="-23276"/>
                <a:lumOff val="-12353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602892" y="2332330"/>
        <a:ext cx="676245" cy="541069"/>
      </dsp:txXfrm>
    </dsp:sp>
    <dsp:sp modelId="{7EB0B7F4-0934-664B-BBC4-F33E95CC1292}">
      <dsp:nvSpPr>
        <dsp:cNvPr id="0" name=""/>
        <dsp:cNvSpPr/>
      </dsp:nvSpPr>
      <dsp:spPr>
        <a:xfrm>
          <a:off x="5529934" y="1809600"/>
          <a:ext cx="1586529" cy="1586529"/>
        </a:xfrm>
        <a:prstGeom prst="ellipse">
          <a:avLst/>
        </a:prstGeom>
        <a:gradFill rotWithShape="0">
          <a:gsLst>
            <a:gs pos="0">
              <a:schemeClr val="accent4">
                <a:hueOff val="9413311"/>
                <a:satOff val="-23276"/>
                <a:lumOff val="-12353"/>
                <a:alphaOff val="0"/>
                <a:shade val="85000"/>
              </a:schemeClr>
            </a:gs>
            <a:gs pos="100000">
              <a:schemeClr val="accent4">
                <a:hueOff val="9413311"/>
                <a:satOff val="-23276"/>
                <a:lumOff val="-12353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Theatre </a:t>
          </a:r>
          <a:endParaRPr lang="en-US" sz="2800" kern="1200" dirty="0"/>
        </a:p>
      </dsp:txBody>
      <dsp:txXfrm>
        <a:off x="5762276" y="2041942"/>
        <a:ext cx="1121845" cy="1121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54D89-BD3A-2448-BB30-FA1C0C6FE0C5}">
      <dsp:nvSpPr>
        <dsp:cNvPr id="0" name=""/>
        <dsp:cNvSpPr/>
      </dsp:nvSpPr>
      <dsp:spPr>
        <a:xfrm>
          <a:off x="1223061" y="291462"/>
          <a:ext cx="4469546" cy="1552214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ECFF9-2E24-0849-8D31-20840CEB6AE8}">
      <dsp:nvSpPr>
        <dsp:cNvPr id="0" name=""/>
        <dsp:cNvSpPr/>
      </dsp:nvSpPr>
      <dsp:spPr>
        <a:xfrm>
          <a:off x="3031668" y="4092308"/>
          <a:ext cx="866191" cy="554362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96D708-F98F-7C44-9C17-05B862400243}">
      <dsp:nvSpPr>
        <dsp:cNvPr id="0" name=""/>
        <dsp:cNvSpPr/>
      </dsp:nvSpPr>
      <dsp:spPr>
        <a:xfrm>
          <a:off x="1385905" y="4535798"/>
          <a:ext cx="4157717" cy="1039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 scientific comedy</a:t>
          </a:r>
          <a:endParaRPr lang="en-US" sz="3600" kern="1200" dirty="0"/>
        </a:p>
      </dsp:txBody>
      <dsp:txXfrm>
        <a:off x="1385905" y="4535798"/>
        <a:ext cx="4157717" cy="1039429"/>
      </dsp:txXfrm>
    </dsp:sp>
    <dsp:sp modelId="{DFA51E51-3ADA-484E-ADB6-B21871B85152}">
      <dsp:nvSpPr>
        <dsp:cNvPr id="0" name=""/>
        <dsp:cNvSpPr/>
      </dsp:nvSpPr>
      <dsp:spPr>
        <a:xfrm>
          <a:off x="2848036" y="1963557"/>
          <a:ext cx="1559144" cy="155914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 group of student</a:t>
          </a:r>
          <a:endParaRPr lang="en-US" sz="2100" kern="1200" dirty="0"/>
        </a:p>
      </dsp:txBody>
      <dsp:txXfrm>
        <a:off x="3076367" y="2191888"/>
        <a:ext cx="1102482" cy="1102482"/>
      </dsp:txXfrm>
    </dsp:sp>
    <dsp:sp modelId="{B00574F7-4387-384C-9F9A-03CFE3671EF7}">
      <dsp:nvSpPr>
        <dsp:cNvPr id="0" name=""/>
        <dsp:cNvSpPr/>
      </dsp:nvSpPr>
      <dsp:spPr>
        <a:xfrm>
          <a:off x="1732382" y="793852"/>
          <a:ext cx="1559144" cy="1559144"/>
        </a:xfrm>
        <a:prstGeom prst="ellipse">
          <a:avLst/>
        </a:prstGeom>
        <a:gradFill rotWithShape="0">
          <a:gsLst>
            <a:gs pos="0">
              <a:schemeClr val="accent4">
                <a:hueOff val="4706656"/>
                <a:satOff val="-11638"/>
                <a:lumOff val="-6177"/>
                <a:alphaOff val="0"/>
                <a:shade val="85000"/>
              </a:schemeClr>
            </a:gs>
            <a:gs pos="100000">
              <a:schemeClr val="accent4">
                <a:hueOff val="4706656"/>
                <a:satOff val="-11638"/>
                <a:lumOff val="-6177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 scientific subject</a:t>
          </a:r>
          <a:endParaRPr lang="en-US" sz="2100" kern="1200" dirty="0"/>
        </a:p>
      </dsp:txBody>
      <dsp:txXfrm>
        <a:off x="1960713" y="1022183"/>
        <a:ext cx="1102482" cy="1102482"/>
      </dsp:txXfrm>
    </dsp:sp>
    <dsp:sp modelId="{D4AF5D22-6D11-E54D-B9A9-98822583C5E5}">
      <dsp:nvSpPr>
        <dsp:cNvPr id="0" name=""/>
        <dsp:cNvSpPr/>
      </dsp:nvSpPr>
      <dsp:spPr>
        <a:xfrm>
          <a:off x="3326173" y="416886"/>
          <a:ext cx="1559144" cy="1559144"/>
        </a:xfrm>
        <a:prstGeom prst="ellipse">
          <a:avLst/>
        </a:prstGeom>
        <a:gradFill rotWithShape="0">
          <a:gsLst>
            <a:gs pos="0">
              <a:schemeClr val="accent4">
                <a:hueOff val="9413311"/>
                <a:satOff val="-23276"/>
                <a:lumOff val="-12353"/>
                <a:alphaOff val="0"/>
                <a:shade val="85000"/>
              </a:schemeClr>
            </a:gs>
            <a:gs pos="100000">
              <a:schemeClr val="accent4">
                <a:hueOff val="9413311"/>
                <a:satOff val="-23276"/>
                <a:lumOff val="-12353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Textual production</a:t>
          </a:r>
          <a:endParaRPr lang="en-US" sz="2100" kern="1200" dirty="0"/>
        </a:p>
      </dsp:txBody>
      <dsp:txXfrm>
        <a:off x="3554504" y="645217"/>
        <a:ext cx="1102482" cy="1102482"/>
      </dsp:txXfrm>
    </dsp:sp>
    <dsp:sp modelId="{44377F63-5B3D-634D-80CA-CB1ED49F9665}">
      <dsp:nvSpPr>
        <dsp:cNvPr id="0" name=""/>
        <dsp:cNvSpPr/>
      </dsp:nvSpPr>
      <dsp:spPr>
        <a:xfrm>
          <a:off x="1039429" y="100900"/>
          <a:ext cx="4850670" cy="38805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10815-DFF2-F14E-8235-581F62B03595}">
      <dsp:nvSpPr>
        <dsp:cNvPr id="0" name=""/>
        <dsp:cNvSpPr/>
      </dsp:nvSpPr>
      <dsp:spPr>
        <a:xfrm>
          <a:off x="3827665" y="2455771"/>
          <a:ext cx="2820031" cy="2820031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tx1"/>
              </a:solidFill>
            </a:rPr>
            <a:t>“</a:t>
          </a:r>
          <a:r>
            <a:rPr lang="en-US" sz="2400" b="1" i="0" kern="1200" dirty="0" err="1" smtClean="0">
              <a:solidFill>
                <a:schemeClr val="tx1"/>
              </a:solidFill>
            </a:rPr>
            <a:t>Certo</a:t>
          </a:r>
          <a:r>
            <a:rPr lang="en-US" sz="2400" b="1" i="0" kern="1200" dirty="0" smtClean="0">
              <a:solidFill>
                <a:schemeClr val="tx1"/>
              </a:solidFill>
            </a:rPr>
            <a:t> e </a:t>
          </a:r>
          <a:r>
            <a:rPr lang="en-US" sz="2400" b="1" i="0" kern="1200" dirty="0" err="1" smtClean="0">
              <a:solidFill>
                <a:schemeClr val="tx1"/>
              </a:solidFill>
            </a:rPr>
            <a:t>probabile</a:t>
          </a:r>
          <a:r>
            <a:rPr lang="en-US" sz="2400" b="1" i="0" kern="1200" dirty="0" smtClean="0">
              <a:solidFill>
                <a:schemeClr val="tx1"/>
              </a:solidFill>
            </a:rPr>
            <a:t>”</a:t>
          </a:r>
          <a:endParaRPr lang="en-US" sz="2400" b="1" i="0" kern="1200" dirty="0">
            <a:solidFill>
              <a:schemeClr val="tx1"/>
            </a:solidFill>
          </a:endParaRPr>
        </a:p>
      </dsp:txBody>
      <dsp:txXfrm>
        <a:off x="4394617" y="3116350"/>
        <a:ext cx="1686127" cy="1449554"/>
      </dsp:txXfrm>
    </dsp:sp>
    <dsp:sp modelId="{438234AA-B09A-924C-B002-400C4DC3F3B7}">
      <dsp:nvSpPr>
        <dsp:cNvPr id="0" name=""/>
        <dsp:cNvSpPr/>
      </dsp:nvSpPr>
      <dsp:spPr>
        <a:xfrm>
          <a:off x="1912679" y="1802570"/>
          <a:ext cx="2223148" cy="2243719"/>
        </a:xfrm>
        <a:prstGeom prst="gear6">
          <a:avLst/>
        </a:prstGeom>
        <a:gradFill rotWithShape="0">
          <a:gsLst>
            <a:gs pos="0">
              <a:schemeClr val="accent4">
                <a:hueOff val="4706656"/>
                <a:satOff val="-11638"/>
                <a:lumOff val="-6177"/>
                <a:alphaOff val="0"/>
                <a:shade val="85000"/>
              </a:schemeClr>
            </a:gs>
            <a:gs pos="100000">
              <a:schemeClr val="accent4">
                <a:hueOff val="4706656"/>
                <a:satOff val="-11638"/>
                <a:lumOff val="-6177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Human </a:t>
          </a:r>
          <a:r>
            <a:rPr lang="en-US" sz="2000" b="1" i="0" kern="1200" dirty="0" err="1" smtClean="0"/>
            <a:t>behaviour</a:t>
          </a:r>
          <a:endParaRPr lang="en-US" sz="2000" b="1" i="0" kern="1200" dirty="0"/>
        </a:p>
      </dsp:txBody>
      <dsp:txXfrm>
        <a:off x="2472363" y="2368672"/>
        <a:ext cx="1103780" cy="1111515"/>
      </dsp:txXfrm>
    </dsp:sp>
    <dsp:sp modelId="{DE814857-ACCE-0A44-93EB-07C6E923C21D}">
      <dsp:nvSpPr>
        <dsp:cNvPr id="0" name=""/>
        <dsp:cNvSpPr/>
      </dsp:nvSpPr>
      <dsp:spPr>
        <a:xfrm rot="20700000">
          <a:off x="3178537" y="108961"/>
          <a:ext cx="2323720" cy="2540140"/>
        </a:xfrm>
        <a:prstGeom prst="gear6">
          <a:avLst/>
        </a:prstGeom>
        <a:gradFill rotWithShape="0">
          <a:gsLst>
            <a:gs pos="0">
              <a:schemeClr val="accent4">
                <a:hueOff val="9413311"/>
                <a:satOff val="-23276"/>
                <a:lumOff val="-12353"/>
                <a:alphaOff val="0"/>
                <a:shade val="85000"/>
              </a:schemeClr>
            </a:gs>
            <a:gs pos="100000">
              <a:schemeClr val="accent4">
                <a:hueOff val="9413311"/>
                <a:satOff val="-23276"/>
                <a:lumOff val="-12353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Mathematic theory</a:t>
          </a:r>
          <a:endParaRPr lang="en-US" sz="2000" b="1" i="0" kern="1200" dirty="0"/>
        </a:p>
      </dsp:txBody>
      <dsp:txXfrm rot="-20700000">
        <a:off x="3675361" y="678925"/>
        <a:ext cx="1330073" cy="1400213"/>
      </dsp:txXfrm>
    </dsp:sp>
    <dsp:sp modelId="{0C1A841C-36D7-614D-9F1D-7C2E2FB7CF92}">
      <dsp:nvSpPr>
        <dsp:cNvPr id="0" name=""/>
        <dsp:cNvSpPr/>
      </dsp:nvSpPr>
      <dsp:spPr>
        <a:xfrm>
          <a:off x="3621202" y="2024306"/>
          <a:ext cx="3609640" cy="3609640"/>
        </a:xfrm>
        <a:prstGeom prst="circularArrow">
          <a:avLst>
            <a:gd name="adj1" fmla="val 4687"/>
            <a:gd name="adj2" fmla="val 299029"/>
            <a:gd name="adj3" fmla="val 2534701"/>
            <a:gd name="adj4" fmla="val 15821910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ACAB7D-52A2-AF45-AE2F-E88C9EC136C6}">
      <dsp:nvSpPr>
        <dsp:cNvPr id="0" name=""/>
        <dsp:cNvSpPr/>
      </dsp:nvSpPr>
      <dsp:spPr>
        <a:xfrm>
          <a:off x="1823703" y="1331420"/>
          <a:ext cx="2622629" cy="26226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4706656"/>
                <a:satOff val="-11638"/>
                <a:lumOff val="-6177"/>
                <a:alphaOff val="0"/>
                <a:shade val="85000"/>
              </a:schemeClr>
            </a:gs>
            <a:gs pos="100000">
              <a:schemeClr val="accent4">
                <a:hueOff val="4706656"/>
                <a:satOff val="-11638"/>
                <a:lumOff val="-6177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B1E8A-C7D0-F147-8EB7-38FDC5353BEA}">
      <dsp:nvSpPr>
        <dsp:cNvPr id="0" name=""/>
        <dsp:cNvSpPr/>
      </dsp:nvSpPr>
      <dsp:spPr>
        <a:xfrm>
          <a:off x="2870833" y="-69874"/>
          <a:ext cx="2827722" cy="28277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9413311"/>
                <a:satOff val="-23276"/>
                <a:lumOff val="-12353"/>
                <a:alphaOff val="0"/>
                <a:shade val="85000"/>
              </a:schemeClr>
            </a:gs>
            <a:gs pos="100000">
              <a:schemeClr val="accent4">
                <a:hueOff val="9413311"/>
                <a:satOff val="-23276"/>
                <a:lumOff val="-12353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51D32-C346-0746-87A0-8AEC791A07A4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095E0-4752-DA4D-949F-C329BAD1A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8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814B-68F7-E344-A989-8FFBEAE66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814B-68F7-E344-A989-8FFBEAE66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01/04/14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659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01/04/14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649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01/04/14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117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814B-68F7-E344-A989-8FFBEAE66E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814B-68F7-E344-A989-8FFBEAE66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814B-68F7-E344-A989-8FFBEAE66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814B-68F7-E344-A989-8FFBEAE66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814B-68F7-E344-A989-8FFBEAE66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814B-68F7-E344-A989-8FFBEAE66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814B-68F7-E344-A989-8FFBEAE66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AAF3737-C032-1247-BCD3-A0E0DF97263C}" type="datetimeFigureOut">
              <a:rPr lang="en-US" smtClean="0"/>
              <a:t>01/04/14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780814B-68F7-E344-A989-8FFBEAE66EE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30" r:id="rId14"/>
  </p:sldLayoutIdLst>
  <p:transition xmlns:p14="http://schemas.microsoft.com/office/powerpoint/2010/main">
    <p:fade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Cali.mgloria@gmail.com" TargetMode="External"/><Relationship Id="rId3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534400" cy="2133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Theatre and science: </a:t>
            </a:r>
            <a:b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new way to teach and learn</a:t>
            </a:r>
            <a:b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integrating different competence areas.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2286000" y="5257800"/>
            <a:ext cx="6386946" cy="1219200"/>
          </a:xfrm>
        </p:spPr>
        <p:txBody>
          <a:bodyPr/>
          <a:lstStyle/>
          <a:p>
            <a:r>
              <a:rPr lang="en-US" dirty="0" smtClean="0"/>
              <a:t>2 /4/2014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57200"/>
            <a:ext cx="806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secondaria</a:t>
            </a:r>
            <a:r>
              <a:rPr lang="en-US" dirty="0" smtClean="0"/>
              <a:t> di 1° </a:t>
            </a:r>
            <a:r>
              <a:rPr lang="en-US" dirty="0" err="1" smtClean="0"/>
              <a:t>grado</a:t>
            </a:r>
            <a:r>
              <a:rPr lang="en-US" dirty="0"/>
              <a:t> </a:t>
            </a:r>
            <a:r>
              <a:rPr lang="en-US" dirty="0" smtClean="0"/>
              <a:t>“C. </a:t>
            </a:r>
            <a:r>
              <a:rPr lang="en-US" dirty="0" err="1" smtClean="0"/>
              <a:t>Guastella</a:t>
            </a:r>
            <a:r>
              <a:rPr lang="en-US" dirty="0" smtClean="0"/>
              <a:t>” </a:t>
            </a:r>
            <a:r>
              <a:rPr lang="en-US" dirty="0" err="1" smtClean="0"/>
              <a:t>Misilmeri</a:t>
            </a:r>
            <a:r>
              <a:rPr lang="en-US" dirty="0" smtClean="0"/>
              <a:t> (Pa)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Plesso</a:t>
            </a:r>
            <a:r>
              <a:rPr lang="en-US" dirty="0" smtClean="0"/>
              <a:t> “PORTELLA DI MARE”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23577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M. Gloria Calì</a:t>
            </a:r>
            <a:endParaRPr lang="en-US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3783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2090" y="5425248"/>
            <a:ext cx="73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seems impossible to live together…</a:t>
            </a:r>
            <a:endParaRPr lang="en-US" sz="2800" dirty="0"/>
          </a:p>
        </p:txBody>
      </p:sp>
      <p:pic>
        <p:nvPicPr>
          <p:cNvPr id="5" name="Picture 4" descr="foto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" y="188158"/>
            <a:ext cx="7007920" cy="52559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221205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88" y="5033248"/>
            <a:ext cx="8654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But</a:t>
            </a:r>
            <a:r>
              <a:rPr lang="it-IT" sz="2800" dirty="0" smtClean="0"/>
              <a:t> </a:t>
            </a:r>
            <a:r>
              <a:rPr lang="it-IT" sz="2800" dirty="0" err="1" smtClean="0"/>
              <a:t>their</a:t>
            </a:r>
            <a:r>
              <a:rPr lang="it-IT" sz="2800" dirty="0"/>
              <a:t> </a:t>
            </a:r>
            <a:r>
              <a:rPr lang="it-IT" sz="2800" dirty="0" err="1" smtClean="0"/>
              <a:t>difference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richness</a:t>
            </a:r>
            <a:r>
              <a:rPr lang="it-IT" sz="2800" dirty="0" smtClean="0"/>
              <a:t>, and, </a:t>
            </a:r>
            <a:r>
              <a:rPr lang="it-IT" sz="2800" dirty="0" err="1" smtClean="0"/>
              <a:t>thanks</a:t>
            </a:r>
            <a:r>
              <a:rPr lang="it-IT" sz="2800" dirty="0" smtClean="0"/>
              <a:t> to the </a:t>
            </a:r>
            <a:r>
              <a:rPr lang="it-IT" sz="2800" dirty="0" err="1" smtClean="0"/>
              <a:t>maths</a:t>
            </a:r>
            <a:r>
              <a:rPr lang="it-IT" sz="2800" dirty="0" smtClean="0"/>
              <a:t> and to </a:t>
            </a:r>
            <a:r>
              <a:rPr lang="it-IT" sz="2800" dirty="0" err="1" smtClean="0"/>
              <a:t>their</a:t>
            </a:r>
            <a:r>
              <a:rPr lang="it-IT" sz="2800" dirty="0" smtClean="0"/>
              <a:t> </a:t>
            </a:r>
            <a:r>
              <a:rPr lang="it-IT" sz="2800" dirty="0" err="1" smtClean="0"/>
              <a:t>good</a:t>
            </a:r>
            <a:r>
              <a:rPr lang="it-IT" sz="2800" dirty="0" smtClean="0"/>
              <a:t> </a:t>
            </a:r>
            <a:r>
              <a:rPr lang="it-IT" sz="2800" dirty="0" err="1" smtClean="0"/>
              <a:t>temper</a:t>
            </a:r>
            <a:r>
              <a:rPr lang="it-IT" sz="2800" dirty="0" smtClean="0"/>
              <a:t>, </a:t>
            </a:r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 err="1" smtClean="0"/>
              <a:t>realise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 err="1" smtClean="0"/>
              <a:t>have</a:t>
            </a:r>
            <a:r>
              <a:rPr lang="it-IT" sz="2800" dirty="0" smtClean="0"/>
              <a:t> to </a:t>
            </a:r>
            <a:r>
              <a:rPr lang="it-IT" sz="2800" dirty="0" err="1" smtClean="0"/>
              <a:t>improve</a:t>
            </a:r>
            <a:r>
              <a:rPr lang="it-IT" sz="2800" dirty="0" smtClean="0"/>
              <a:t> the best </a:t>
            </a:r>
            <a:r>
              <a:rPr lang="it-IT" sz="2800" dirty="0" err="1" smtClean="0"/>
              <a:t>parts</a:t>
            </a:r>
            <a:r>
              <a:rPr lang="it-IT" sz="2800" dirty="0" smtClean="0"/>
              <a:t> of </a:t>
            </a:r>
            <a:r>
              <a:rPr lang="it-IT" sz="2800" dirty="0" err="1" smtClean="0"/>
              <a:t>themselves</a:t>
            </a:r>
            <a:r>
              <a:rPr lang="it-IT" sz="2800" dirty="0" smtClean="0"/>
              <a:t> and reduce the </a:t>
            </a:r>
            <a:r>
              <a:rPr lang="it-IT" sz="2800" dirty="0" err="1" smtClean="0"/>
              <a:t>worst</a:t>
            </a:r>
            <a:r>
              <a:rPr lang="it-IT" sz="2800" dirty="0" smtClean="0"/>
              <a:t>. </a:t>
            </a:r>
            <a:endParaRPr lang="en-US" sz="2800" dirty="0"/>
          </a:p>
        </p:txBody>
      </p:sp>
      <p:pic>
        <p:nvPicPr>
          <p:cNvPr id="5" name="Picture 4" descr="foto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90" y="344958"/>
            <a:ext cx="6083804" cy="4562853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1149910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893628" y="2091487"/>
            <a:ext cx="2602493" cy="1332792"/>
          </a:xfrm>
          <a:prstGeom prst="wedgeEllipseCallout">
            <a:avLst>
              <a:gd name="adj1" fmla="val -63001"/>
              <a:gd name="adj2" fmla="val 519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436" y="2557828"/>
            <a:ext cx="239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worked together…</a:t>
            </a:r>
            <a:endParaRPr lang="en-US" sz="2000" b="1" dirty="0"/>
          </a:p>
        </p:txBody>
      </p:sp>
      <p:sp>
        <p:nvSpPr>
          <p:cNvPr id="7" name="Oval Callout 6"/>
          <p:cNvSpPr/>
          <p:nvPr/>
        </p:nvSpPr>
        <p:spPr>
          <a:xfrm>
            <a:off x="4327038" y="689916"/>
            <a:ext cx="2978756" cy="1662070"/>
          </a:xfrm>
          <a:prstGeom prst="wedgeEllipseCallout">
            <a:avLst>
              <a:gd name="adj1" fmla="val 64709"/>
              <a:gd name="adj2" fmla="val -245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3300" y="1122586"/>
            <a:ext cx="239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got competence in both areas, science and </a:t>
            </a:r>
            <a:r>
              <a:rPr lang="en-US" sz="2000" b="1" dirty="0" err="1" smtClean="0"/>
              <a:t>italian</a:t>
            </a:r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" name="Oval Callout 8"/>
          <p:cNvSpPr/>
          <p:nvPr/>
        </p:nvSpPr>
        <p:spPr>
          <a:xfrm>
            <a:off x="5435773" y="2514567"/>
            <a:ext cx="3202622" cy="1332792"/>
          </a:xfrm>
          <a:prstGeom prst="wedgeEllipseCallout">
            <a:avLst>
              <a:gd name="adj1" fmla="val 47437"/>
              <a:gd name="adj2" fmla="val 966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6366" y="2757883"/>
            <a:ext cx="2398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learnt in a cooperative setting…</a:t>
            </a:r>
            <a:endParaRPr lang="en-US" sz="2000" b="1" dirty="0"/>
          </a:p>
        </p:txBody>
      </p:sp>
      <p:sp>
        <p:nvSpPr>
          <p:cNvPr id="11" name="Oval Callout 10"/>
          <p:cNvSpPr/>
          <p:nvPr/>
        </p:nvSpPr>
        <p:spPr>
          <a:xfrm>
            <a:off x="783884" y="3730241"/>
            <a:ext cx="3433409" cy="1753259"/>
          </a:xfrm>
          <a:prstGeom prst="wedgeEllipseCallout">
            <a:avLst>
              <a:gd name="adj1" fmla="val -8845"/>
              <a:gd name="adj2" fmla="val 1010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73921" y="4081432"/>
            <a:ext cx="314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are more responsible about our awareness and abilities…</a:t>
            </a:r>
            <a:endParaRPr lang="en-US" sz="2000" b="1" dirty="0"/>
          </a:p>
        </p:txBody>
      </p:sp>
      <p:sp>
        <p:nvSpPr>
          <p:cNvPr id="14" name="Oval Callout 13"/>
          <p:cNvSpPr/>
          <p:nvPr/>
        </p:nvSpPr>
        <p:spPr>
          <a:xfrm>
            <a:off x="4703300" y="4360139"/>
            <a:ext cx="3099801" cy="1439820"/>
          </a:xfrm>
          <a:prstGeom prst="wedgeEllipseCallout">
            <a:avLst>
              <a:gd name="adj1" fmla="val 19529"/>
              <a:gd name="adj2" fmla="val 82500"/>
            </a:avLst>
          </a:prstGeom>
          <a:effectLst>
            <a:glow rad="101600">
              <a:srgbClr val="FF6600">
                <a:alpha val="75000"/>
              </a:srgbClr>
            </a:glow>
            <a:outerShdw blurRad="50800" dist="42924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00608" y="4739116"/>
            <a:ext cx="2602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We enjoyed ourselves!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429" y="439037"/>
            <a:ext cx="3715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WHAT DID WE GET IN PERFORMING SCIENCE IN A THEATRE?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70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753070"/>
            <a:ext cx="7848600" cy="92333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Grazie e … arrivederci!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82658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Chalkboard"/>
                <a:cs typeface="Chalkboard"/>
              </a:rPr>
              <a:t>M. Gloria Calì </a:t>
            </a:r>
          </a:p>
          <a:p>
            <a:pPr algn="r"/>
            <a:r>
              <a:rPr lang="en-US" sz="2400" b="1" dirty="0" smtClean="0">
                <a:latin typeface="Chalkboard"/>
                <a:cs typeface="Chalkboard"/>
                <a:hlinkClick r:id="rId2"/>
              </a:rPr>
              <a:t>cali.mgloria@gmail.com</a:t>
            </a:r>
            <a:r>
              <a:rPr lang="en-US" sz="2400" b="1" dirty="0" smtClean="0">
                <a:latin typeface="Chalkboard"/>
                <a:cs typeface="Chalkboard"/>
              </a:rPr>
              <a:t> </a:t>
            </a:r>
            <a:endParaRPr lang="en-US" sz="2400" b="1" dirty="0">
              <a:latin typeface="Chalkboard"/>
              <a:cs typeface="Chalkboard"/>
            </a:endParaRPr>
          </a:p>
        </p:txBody>
      </p:sp>
      <p:pic>
        <p:nvPicPr>
          <p:cNvPr id="2" name="Picture 1" descr="smile-cia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16" y="2074922"/>
            <a:ext cx="4248647" cy="24913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853581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74352020"/>
              </p:ext>
            </p:extLst>
          </p:nvPr>
        </p:nvGraphicFramePr>
        <p:xfrm>
          <a:off x="1144469" y="611516"/>
          <a:ext cx="7117661" cy="520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02346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7437" y="182374"/>
            <a:ext cx="692952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process of creating the “didactic object”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60613314"/>
              </p:ext>
            </p:extLst>
          </p:nvPr>
        </p:nvGraphicFramePr>
        <p:xfrm>
          <a:off x="1097437" y="705595"/>
          <a:ext cx="6929529" cy="567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41966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0309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" t="7770" r="1" b="-567"/>
          <a:stretch/>
        </p:blipFill>
        <p:spPr>
          <a:xfrm>
            <a:off x="479796" y="567239"/>
            <a:ext cx="5132809" cy="3572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69424" y="4040201"/>
            <a:ext cx="4016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2011: “Medici in primo piano”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9796" y="4563421"/>
            <a:ext cx="8205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two great ancient physicians, </a:t>
            </a:r>
            <a:r>
              <a:rPr lang="en-US" sz="2800" dirty="0" err="1" smtClean="0"/>
              <a:t>Hyppocrates</a:t>
            </a:r>
            <a:r>
              <a:rPr lang="en-US" sz="2800" dirty="0" smtClean="0"/>
              <a:t> and </a:t>
            </a:r>
            <a:r>
              <a:rPr lang="en-US" sz="2800" dirty="0" err="1" smtClean="0"/>
              <a:t>Galenus</a:t>
            </a:r>
            <a:r>
              <a:rPr lang="en-US" sz="2800" dirty="0" smtClean="0"/>
              <a:t>, argue in an impossible talk-show: who is the most important pioneer for modern medicine? Only the God Asclepius will keep everything in the right order…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2899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257" y="1949275"/>
            <a:ext cx="438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2012: “</a:t>
            </a:r>
            <a:r>
              <a:rPr lang="en-US" sz="2800" dirty="0" err="1" smtClean="0"/>
              <a:t>PseudoPitagora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9385" y="4002827"/>
            <a:ext cx="4954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 </a:t>
            </a:r>
            <a:r>
              <a:rPr lang="it-IT" sz="2800" dirty="0" err="1" smtClean="0"/>
              <a:t>day</a:t>
            </a:r>
            <a:r>
              <a:rPr lang="it-IT" sz="2800" dirty="0" smtClean="0"/>
              <a:t> in the </a:t>
            </a:r>
            <a:r>
              <a:rPr lang="it-IT" sz="2800" dirty="0" err="1" smtClean="0"/>
              <a:t>school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great</a:t>
            </a:r>
            <a:r>
              <a:rPr lang="it-IT" sz="2800" dirty="0"/>
              <a:t> </a:t>
            </a:r>
            <a:r>
              <a:rPr lang="it-IT" sz="2800" dirty="0" err="1" smtClean="0"/>
              <a:t>philosopher</a:t>
            </a:r>
            <a:r>
              <a:rPr lang="it-IT" sz="2800" dirty="0" smtClean="0"/>
              <a:t> </a:t>
            </a:r>
            <a:r>
              <a:rPr lang="it-IT" sz="2800" dirty="0" err="1" smtClean="0"/>
              <a:t>P</a:t>
            </a:r>
            <a:r>
              <a:rPr lang="en-US" sz="2800" dirty="0" smtClean="0"/>
              <a:t>y</a:t>
            </a:r>
            <a:r>
              <a:rPr lang="it-IT" sz="2800" dirty="0" err="1" smtClean="0"/>
              <a:t>tagoras</a:t>
            </a:r>
            <a:r>
              <a:rPr lang="it-IT" sz="2800" dirty="0" smtClean="0"/>
              <a:t>, </a:t>
            </a:r>
            <a:r>
              <a:rPr lang="it-IT" sz="2800" dirty="0" err="1" smtClean="0"/>
              <a:t>learning</a:t>
            </a:r>
            <a:r>
              <a:rPr lang="it-IT" sz="2800" dirty="0" smtClean="0"/>
              <a:t> </a:t>
            </a:r>
            <a:r>
              <a:rPr lang="it-IT" sz="2800" dirty="0" err="1" smtClean="0"/>
              <a:t>about</a:t>
            </a:r>
            <a:r>
              <a:rPr lang="it-IT" sz="2800" dirty="0" smtClean="0"/>
              <a:t> </a:t>
            </a:r>
            <a:r>
              <a:rPr lang="it-IT" sz="2800" dirty="0" err="1" smtClean="0"/>
              <a:t>geometry</a:t>
            </a:r>
            <a:r>
              <a:rPr lang="it-IT" sz="2800" dirty="0" smtClean="0"/>
              <a:t>, </a:t>
            </a:r>
            <a:r>
              <a:rPr lang="it-IT" sz="2800" dirty="0" err="1" smtClean="0"/>
              <a:t>biology</a:t>
            </a:r>
            <a:r>
              <a:rPr lang="it-IT" sz="2800" dirty="0" smtClean="0"/>
              <a:t>, and</a:t>
            </a:r>
            <a:r>
              <a:rPr lang="en-US" sz="2800" dirty="0" smtClean="0"/>
              <a:t>… respect for teachers. </a:t>
            </a:r>
            <a:endParaRPr lang="en-US" sz="2800" dirty="0"/>
          </a:p>
        </p:txBody>
      </p:sp>
      <p:pic>
        <p:nvPicPr>
          <p:cNvPr id="8" name="Picture Placeholder 7" descr="aaa6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r="24988"/>
          <a:stretch>
            <a:fillRect/>
          </a:stretch>
        </p:blipFill>
        <p:spPr>
          <a:xfrm>
            <a:off x="4981577" y="1017241"/>
            <a:ext cx="3609778" cy="480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53521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9559" y="1886554"/>
            <a:ext cx="4016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2013: “Il </a:t>
            </a:r>
            <a:r>
              <a:rPr lang="en-US" sz="2800" dirty="0" err="1" smtClean="0"/>
              <a:t>Mangiapaesaggi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9796" y="4124381"/>
            <a:ext cx="8205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 mistery </a:t>
            </a:r>
            <a:r>
              <a:rPr lang="it-IT" sz="2800" dirty="0" err="1" smtClean="0"/>
              <a:t>upset</a:t>
            </a:r>
            <a:r>
              <a:rPr lang="it-IT" sz="2800" dirty="0" smtClean="0"/>
              <a:t> </a:t>
            </a:r>
            <a:r>
              <a:rPr lang="it-IT" sz="2800" dirty="0" err="1" smtClean="0"/>
              <a:t>Punic</a:t>
            </a:r>
            <a:r>
              <a:rPr lang="it-IT" sz="2800" dirty="0" smtClean="0"/>
              <a:t> </a:t>
            </a:r>
            <a:r>
              <a:rPr lang="it-IT" sz="2800" dirty="0" err="1" smtClean="0"/>
              <a:t>ancient</a:t>
            </a:r>
            <a:r>
              <a:rPr lang="it-IT" sz="2800" dirty="0" smtClean="0"/>
              <a:t> </a:t>
            </a:r>
            <a:r>
              <a:rPr lang="it-IT" sz="2800" dirty="0" err="1" smtClean="0"/>
              <a:t>towns</a:t>
            </a:r>
            <a:r>
              <a:rPr lang="it-IT" sz="2800" dirty="0" smtClean="0"/>
              <a:t> in </a:t>
            </a:r>
            <a:r>
              <a:rPr lang="it-IT" sz="2800" dirty="0" err="1" smtClean="0"/>
              <a:t>Sicily</a:t>
            </a:r>
            <a:r>
              <a:rPr lang="it-IT" sz="2800" dirty="0" smtClean="0"/>
              <a:t>: </a:t>
            </a:r>
            <a:r>
              <a:rPr lang="it-IT" sz="2800" dirty="0" err="1" smtClean="0"/>
              <a:t>pieces</a:t>
            </a:r>
            <a:r>
              <a:rPr lang="it-IT" sz="2800" dirty="0" smtClean="0"/>
              <a:t> of </a:t>
            </a:r>
            <a:r>
              <a:rPr lang="it-IT" sz="2800" dirty="0" err="1" smtClean="0"/>
              <a:t>landscape</a:t>
            </a:r>
            <a:r>
              <a:rPr lang="it-IT" sz="2800" dirty="0" smtClean="0"/>
              <a:t> </a:t>
            </a:r>
            <a:r>
              <a:rPr lang="it-IT" sz="2800" dirty="0" err="1" smtClean="0"/>
              <a:t>disappear</a:t>
            </a:r>
            <a:r>
              <a:rPr lang="it-IT" sz="2800" dirty="0" smtClean="0"/>
              <a:t> </a:t>
            </a:r>
            <a:r>
              <a:rPr lang="it-IT" sz="2800" dirty="0" err="1" smtClean="0"/>
              <a:t>without</a:t>
            </a:r>
            <a:r>
              <a:rPr lang="it-IT" sz="2800" dirty="0" smtClean="0"/>
              <a:t> </a:t>
            </a:r>
            <a:r>
              <a:rPr lang="it-IT" sz="2800" dirty="0" err="1" smtClean="0"/>
              <a:t>reasons</a:t>
            </a:r>
            <a:r>
              <a:rPr lang="it-IT" sz="2800" dirty="0" smtClean="0"/>
              <a:t>. </a:t>
            </a:r>
            <a:r>
              <a:rPr lang="it-IT" sz="2800" dirty="0" err="1" smtClean="0"/>
              <a:t>Two</a:t>
            </a:r>
            <a:r>
              <a:rPr lang="it-IT" sz="2800" dirty="0" smtClean="0"/>
              <a:t> </a:t>
            </a:r>
            <a:r>
              <a:rPr lang="it-IT" sz="2800" dirty="0" err="1" smtClean="0"/>
              <a:t>detectives</a:t>
            </a:r>
            <a:r>
              <a:rPr lang="it-IT" sz="2800" dirty="0" smtClean="0"/>
              <a:t> </a:t>
            </a:r>
            <a:r>
              <a:rPr lang="it-IT" sz="2800" dirty="0" err="1" smtClean="0"/>
              <a:t>will</a:t>
            </a:r>
            <a:r>
              <a:rPr lang="it-IT" sz="2800" dirty="0" smtClean="0"/>
              <a:t> </a:t>
            </a:r>
            <a:r>
              <a:rPr lang="it-IT" sz="2800" dirty="0" err="1" smtClean="0"/>
              <a:t>find</a:t>
            </a:r>
            <a:r>
              <a:rPr lang="it-IT" sz="2800" dirty="0" smtClean="0"/>
              <a:t> the </a:t>
            </a:r>
            <a:r>
              <a:rPr lang="it-IT" sz="2800" dirty="0" err="1" smtClean="0"/>
              <a:t>solution</a:t>
            </a:r>
            <a:r>
              <a:rPr lang="it-IT" sz="2800" dirty="0" smtClean="0"/>
              <a:t>: an </a:t>
            </a:r>
            <a:r>
              <a:rPr lang="it-IT" sz="2800" dirty="0" err="1" smtClean="0"/>
              <a:t>unexpected</a:t>
            </a:r>
            <a:r>
              <a:rPr lang="it-IT" sz="2800" dirty="0" smtClean="0"/>
              <a:t> </a:t>
            </a:r>
            <a:r>
              <a:rPr lang="it-IT" sz="2800" dirty="0" err="1" smtClean="0"/>
              <a:t>wrong</a:t>
            </a:r>
            <a:r>
              <a:rPr lang="it-IT" sz="2800" dirty="0" smtClean="0"/>
              <a:t> use of </a:t>
            </a:r>
            <a:r>
              <a:rPr lang="it-IT" sz="2800" dirty="0" err="1" smtClean="0"/>
              <a:t>technology</a:t>
            </a:r>
            <a:r>
              <a:rPr lang="it-IT" sz="2800" dirty="0" smtClean="0"/>
              <a:t>. </a:t>
            </a:r>
            <a:endParaRPr lang="en-US" sz="2800" dirty="0"/>
          </a:p>
        </p:txBody>
      </p:sp>
      <p:pic>
        <p:nvPicPr>
          <p:cNvPr id="8" name="Picture 7" descr="IMG_103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11"/>
          <a:stretch/>
        </p:blipFill>
        <p:spPr>
          <a:xfrm>
            <a:off x="636207" y="783995"/>
            <a:ext cx="4304816" cy="285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591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body" sz="quarter" idx="11"/>
          </p:nvPr>
        </p:nvSpPr>
        <p:spPr>
          <a:xfrm>
            <a:off x="413399" y="1"/>
            <a:ext cx="8319061" cy="689916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This year… the subject is the mathematical probability. 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981824"/>
              </p:ext>
            </p:extLst>
          </p:nvPr>
        </p:nvGraphicFramePr>
        <p:xfrm>
          <a:off x="564396" y="972154"/>
          <a:ext cx="8168063" cy="512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30502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9796" y="4986781"/>
            <a:ext cx="820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</a:t>
            </a:r>
            <a:r>
              <a:rPr lang="en-US" sz="2800" dirty="0" smtClean="0"/>
              <a:t>h</a:t>
            </a:r>
            <a:r>
              <a:rPr lang="it-IT" sz="2800" dirty="0" err="1" smtClean="0"/>
              <a:t>iara</a:t>
            </a:r>
            <a:r>
              <a:rPr lang="it-IT" sz="2800" dirty="0" smtClean="0"/>
              <a:t> Certo and Fortunato Probabile </a:t>
            </a:r>
            <a:r>
              <a:rPr lang="it-IT" sz="2800" dirty="0" err="1" smtClean="0"/>
              <a:t>have</a:t>
            </a:r>
            <a:r>
              <a:rPr lang="it-IT" sz="2800" dirty="0" smtClean="0"/>
              <a:t>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ways of life: </a:t>
            </a:r>
            <a:r>
              <a:rPr lang="it-IT" sz="2800" dirty="0" err="1" smtClean="0"/>
              <a:t>she’s</a:t>
            </a:r>
            <a:r>
              <a:rPr lang="it-IT" sz="2800" dirty="0" smtClean="0"/>
              <a:t> </a:t>
            </a:r>
            <a:r>
              <a:rPr lang="it-IT" sz="2800" dirty="0" err="1" smtClean="0"/>
              <a:t>sharp</a:t>
            </a:r>
            <a:r>
              <a:rPr lang="it-IT" sz="2800" dirty="0" smtClean="0"/>
              <a:t> and </a:t>
            </a:r>
            <a:r>
              <a:rPr lang="it-IT" sz="2800" dirty="0" err="1" smtClean="0"/>
              <a:t>anxious</a:t>
            </a:r>
            <a:r>
              <a:rPr lang="it-IT" sz="2800" dirty="0" smtClean="0"/>
              <a:t>, </a:t>
            </a:r>
            <a:r>
              <a:rPr lang="it-IT" sz="2800" dirty="0" err="1" smtClean="0"/>
              <a:t>he’s</a:t>
            </a:r>
            <a:r>
              <a:rPr lang="it-IT" sz="2800" dirty="0" smtClean="0"/>
              <a:t> </a:t>
            </a:r>
            <a:r>
              <a:rPr lang="it-IT" sz="2800" dirty="0" err="1" smtClean="0"/>
              <a:t>loose</a:t>
            </a:r>
            <a:r>
              <a:rPr lang="it-IT" sz="2800" dirty="0" smtClean="0"/>
              <a:t> and </a:t>
            </a:r>
            <a:r>
              <a:rPr lang="it-IT" sz="2800" dirty="0" err="1" smtClean="0"/>
              <a:t>messy</a:t>
            </a:r>
            <a:r>
              <a:rPr lang="it-IT" sz="2800" dirty="0" smtClean="0"/>
              <a:t>.</a:t>
            </a:r>
            <a:endParaRPr lang="en-US" sz="2800" dirty="0"/>
          </a:p>
        </p:txBody>
      </p:sp>
      <p:pic>
        <p:nvPicPr>
          <p:cNvPr id="3" name="Picture 2" descr="foto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67" y="282240"/>
            <a:ext cx="6349455" cy="4762092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25096485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07109" y="1725360"/>
            <a:ext cx="4107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 err="1" smtClean="0"/>
              <a:t>meet</a:t>
            </a:r>
            <a:r>
              <a:rPr lang="it-IT" sz="2800" dirty="0" smtClean="0"/>
              <a:t> and </a:t>
            </a:r>
            <a:r>
              <a:rPr lang="it-IT" sz="2800" dirty="0" err="1" smtClean="0"/>
              <a:t>argue</a:t>
            </a:r>
            <a:r>
              <a:rPr lang="it-IT" sz="2800" dirty="0" smtClean="0"/>
              <a:t> in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situations</a:t>
            </a:r>
            <a:r>
              <a:rPr lang="en-US" sz="2800" dirty="0" smtClean="0"/>
              <a:t>… at work, for example. </a:t>
            </a:r>
            <a:endParaRPr lang="en-US" sz="2800" dirty="0"/>
          </a:p>
        </p:txBody>
      </p:sp>
      <p:pic>
        <p:nvPicPr>
          <p:cNvPr id="3" name="Picture 2" descr="foto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8" y="217103"/>
            <a:ext cx="4339878" cy="5786504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34155210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158</TotalTime>
  <Words>336</Words>
  <Application>Microsoft Macintosh PowerPoint</Application>
  <PresentationFormat>On-screen Show (4:3)</PresentationFormat>
  <Paragraphs>48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Theatre and science:  a new way to teach and learn  integrating different competence areas.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"C.Guastella"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Primavera della scienza.  fare, presentare E condividere la pratica e il pensiero scientifico nella scuola secondaRia di Primo Grado. E non solo…   </dc:title>
  <dc:creator>Maria Gloria Calì</dc:creator>
  <cp:lastModifiedBy>Maria Gloria Calì</cp:lastModifiedBy>
  <cp:revision>21</cp:revision>
  <dcterms:created xsi:type="dcterms:W3CDTF">2014-03-28T14:25:36Z</dcterms:created>
  <dcterms:modified xsi:type="dcterms:W3CDTF">2014-04-01T10:34:14Z</dcterms:modified>
</cp:coreProperties>
</file>