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9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 showComments="0">
  <p:normalViewPr>
    <p:restoredLeft sz="15620"/>
    <p:restoredTop sz="94660"/>
  </p:normalViewPr>
  <p:slideViewPr>
    <p:cSldViewPr snapToGrid="0">
      <p:cViewPr varScale="1">
        <p:scale>
          <a:sx n="258" d="100"/>
          <a:sy n="258" d="100"/>
        </p:scale>
        <p:origin x="-296" y="-10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notesMaster" Target="notesMasters/notesMaster1.xml"/><Relationship Id="rId95" Type="http://schemas.openxmlformats.org/officeDocument/2006/relationships/printerSettings" Target="printerSettings/printerSettings1.bin"/><Relationship Id="rId96" Type="http://schemas.openxmlformats.org/officeDocument/2006/relationships/presProps" Target="presProps.xml"/><Relationship Id="rId97" Type="http://schemas.openxmlformats.org/officeDocument/2006/relationships/viewProps" Target="viewProps.xml"/><Relationship Id="rId98" Type="http://schemas.openxmlformats.org/officeDocument/2006/relationships/theme" Target="theme/theme1.xml"/><Relationship Id="rId9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622823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8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9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9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c6f88989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c6f88989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465a907e3a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465a907e3a_0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46b622b9af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46b622b9af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465a907e3a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465a907e3a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465a907e3a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465a907e3a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465a907e3a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465a907e3a_0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465a907e3a_0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465a907e3a_0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c6f889893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c6f889893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46b622b9a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46b622b9a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465a907e3a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465a907e3a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4683bb4ab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4683bb4ab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c6f889893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c6f889893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465a907e3a_0_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465a907e3a_0_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465a907e3a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465a907e3a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465a907e3a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465a907e3a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465a907e3a_0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465a907e3a_0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465a907e3a_0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465a907e3a_0_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465a907e3a_0_2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465a907e3a_0_2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465a907e3a_0_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465a907e3a_0_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465a907e3a_0_2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465a907e3a_0_2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467983b41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467983b41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467983b418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467983b418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50377fb24cfaf33d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50377fb24cfaf33d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467983b418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467983b418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467983b418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467983b418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4683bb4ab3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4683bb4ab3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4683bb4ab3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4683bb4ab3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46b622b9af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46b622b9af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46b622b9af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46b622b9af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46b622b9af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46b622b9af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467983b418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467983b418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c6f889893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c6f889893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47e49acc51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47e49acc51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4683bb4ab3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4683bb4ab3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47e49acc5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47e49acc5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481968560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481968560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47e49acc5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47e49acc5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4816e77bed_2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4816e77bed_2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47e49acc51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47e49acc51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47e49acc51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47e49acc51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47e49acc51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47e49acc51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12f8e66c3af4e8b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12f8e66c3af4e8b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50377fb24cfaf33d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50377fb24cfaf33d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12f8e66c3af4e8b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12f8e66c3af4e8b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465a907e3a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465a907e3a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50377fb24cfaf33d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50377fb24cfaf33d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50377fb24cfaf33d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50377fb24cfaf33d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50377fb24cfaf33d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50377fb24cfaf33d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50377fb24cfaf33d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50377fb24cfaf33d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50377fb24cfaf33d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50377fb24cfaf33d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4816e77bed_2_3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4816e77bed_2_3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4816e77bed_2_3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4816e77bed_2_3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50377fb24cfaf33d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50377fb24cfaf33d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50377fb24cfaf33d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50377fb24cfaf33d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50377fb24cfaf33d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50377fb24cfaf33d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465a907e3a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465a907e3a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4816e77bed_2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4816e77bed_2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4816e77bed_2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Google Shape;543;g4816e77bed_2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4816e77bed_2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4816e77bed_2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50377fb24cfaf33d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" name="Google Shape;560;g50377fb24cfaf33d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50377fb24cfaf33d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50377fb24cfaf33d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4816e77bed_2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Google Shape;578;g4816e77bed_2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481968560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" name="Google Shape;585;g481968560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4816e77bed_2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4816e77bed_2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4816e77bed_2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1" name="Google Shape;601;g4816e77bed_2_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50377fb24cfaf33d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8" name="Google Shape;608;g50377fb24cfaf33d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465a907e3a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465a907e3a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45f0c5d971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45f0c5d971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4816e77bed_2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4" name="Google Shape;624;g4816e77bed_2_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4816e77bed_2_3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5" name="Google Shape;635;g4816e77bed_2_3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50377fb24cfaf33d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50377fb24cfaf33d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45f0c5d9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45f0c5d9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g45f0c5d971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8" name="Google Shape;658;g45f0c5d971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45f0c5d971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8" name="Google Shape;668;g45f0c5d971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45f0c5d971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5" name="Google Shape;675;g45f0c5d971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45f0c5d971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4" name="Google Shape;684;g45f0c5d971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g4816e77bed_2_2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6" name="Google Shape;696;g4816e77bed_2_2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465a907e3a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465a907e3a_0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45f0c5d97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45f0c5d97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45f0c5d971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45f0c5d971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g4816e77bed_2_3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1" name="Google Shape;721;g4816e77bed_2_3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45f0c5d971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6" name="Google Shape;726;g45f0c5d971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45f0c5d971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3" name="Google Shape;733;g45f0c5d971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g45f0c5d971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4" name="Google Shape;744;g45f0c5d971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4816e77bed_2_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Google Shape;755;g4816e77bed_2_3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g45f0c5d971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1" name="Google Shape;761;g45f0c5d971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g45f0c5d971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4" name="Google Shape;774;g45f0c5d971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4816e77bed_2_3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4816e77bed_2_3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465a907e3a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465a907e3a_0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g4816e77bed_2_3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4" name="Google Shape;794;g4816e77bed_2_3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g495e210a7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9" name="Google Shape;799;g495e210a7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g495e210a73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4" name="Google Shape;804;g495e210a73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image" Target="../media/image33.jpeg"/><Relationship Id="rId6" Type="http://schemas.openxmlformats.org/officeDocument/2006/relationships/image" Target="../media/image34.jpeg"/><Relationship Id="rId7" Type="http://schemas.openxmlformats.org/officeDocument/2006/relationships/image" Target="../media/image35.jpeg"/><Relationship Id="rId8" Type="http://schemas.openxmlformats.org/officeDocument/2006/relationships/image" Target="../media/image36.jpeg"/><Relationship Id="rId9" Type="http://schemas.openxmlformats.org/officeDocument/2006/relationships/image" Target="../media/image37.jpe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5" Type="http://schemas.openxmlformats.org/officeDocument/2006/relationships/image" Target="../media/image26.jpe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jpeg"/><Relationship Id="rId5" Type="http://schemas.openxmlformats.org/officeDocument/2006/relationships/image" Target="../media/image45.jpe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jpeg"/><Relationship Id="rId5" Type="http://schemas.openxmlformats.org/officeDocument/2006/relationships/image" Target="../media/image56.jpe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jpeg"/><Relationship Id="rId5" Type="http://schemas.openxmlformats.org/officeDocument/2006/relationships/image" Target="../media/image59.jpe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61.jpeg"/><Relationship Id="rId5" Type="http://schemas.openxmlformats.org/officeDocument/2006/relationships/image" Target="../media/image62.jpe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image" Target="../media/image64.jpeg"/><Relationship Id="rId5" Type="http://schemas.openxmlformats.org/officeDocument/2006/relationships/image" Target="../media/image65.jpe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4" Type="http://schemas.openxmlformats.org/officeDocument/2006/relationships/image" Target="../media/image67.jpe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4" Type="http://schemas.openxmlformats.org/officeDocument/2006/relationships/image" Target="../media/image69.jpe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4" Type="http://schemas.openxmlformats.org/officeDocument/2006/relationships/image" Target="../media/image72.jpe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4" Type="http://schemas.openxmlformats.org/officeDocument/2006/relationships/image" Target="../media/image74.jpe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4" Type="http://schemas.openxmlformats.org/officeDocument/2006/relationships/image" Target="../media/image76.jpeg"/><Relationship Id="rId5" Type="http://schemas.openxmlformats.org/officeDocument/2006/relationships/image" Target="../media/image77.jpe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7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4" Type="http://schemas.openxmlformats.org/officeDocument/2006/relationships/image" Target="../media/image80.jpe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4" Type="http://schemas.openxmlformats.org/officeDocument/2006/relationships/image" Target="../media/image82.jpeg"/><Relationship Id="rId5" Type="http://schemas.openxmlformats.org/officeDocument/2006/relationships/image" Target="../media/image83.jpeg"/><Relationship Id="rId6" Type="http://schemas.openxmlformats.org/officeDocument/2006/relationships/image" Target="../media/image84.jpeg"/><Relationship Id="rId7" Type="http://schemas.openxmlformats.org/officeDocument/2006/relationships/image" Target="../media/image85.jpe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4" Type="http://schemas.openxmlformats.org/officeDocument/2006/relationships/image" Target="../media/image87.jpeg"/><Relationship Id="rId5" Type="http://schemas.openxmlformats.org/officeDocument/2006/relationships/image" Target="../media/image88.jpeg"/><Relationship Id="rId6" Type="http://schemas.openxmlformats.org/officeDocument/2006/relationships/image" Target="../media/image89.jpe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4" Type="http://schemas.openxmlformats.org/officeDocument/2006/relationships/image" Target="../media/image91.jpeg"/><Relationship Id="rId5" Type="http://schemas.openxmlformats.org/officeDocument/2006/relationships/image" Target="../media/image92.jpeg"/><Relationship Id="rId6" Type="http://schemas.openxmlformats.org/officeDocument/2006/relationships/image" Target="../media/image93.jpe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4" Type="http://schemas.openxmlformats.org/officeDocument/2006/relationships/image" Target="../media/image95.jpeg"/><Relationship Id="rId5" Type="http://schemas.openxmlformats.org/officeDocument/2006/relationships/image" Target="../media/image96.jpe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9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9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99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0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4" Type="http://schemas.openxmlformats.org/officeDocument/2006/relationships/image" Target="../media/image102.jpeg"/><Relationship Id="rId5" Type="http://schemas.openxmlformats.org/officeDocument/2006/relationships/image" Target="../media/image103.jpeg"/><Relationship Id="rId6" Type="http://schemas.openxmlformats.org/officeDocument/2006/relationships/image" Target="../media/image104.jpe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3.jpeg"/><Relationship Id="rId12" Type="http://schemas.openxmlformats.org/officeDocument/2006/relationships/image" Target="../media/image114.jpeg"/><Relationship Id="rId13" Type="http://schemas.openxmlformats.org/officeDocument/2006/relationships/image" Target="../media/image115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05.jpeg"/><Relationship Id="rId4" Type="http://schemas.openxmlformats.org/officeDocument/2006/relationships/image" Target="../media/image106.jpeg"/><Relationship Id="rId5" Type="http://schemas.openxmlformats.org/officeDocument/2006/relationships/image" Target="../media/image107.jpeg"/><Relationship Id="rId6" Type="http://schemas.openxmlformats.org/officeDocument/2006/relationships/image" Target="../media/image108.jpeg"/><Relationship Id="rId7" Type="http://schemas.openxmlformats.org/officeDocument/2006/relationships/image" Target="../media/image109.jpeg"/><Relationship Id="rId8" Type="http://schemas.openxmlformats.org/officeDocument/2006/relationships/image" Target="../media/image110.jpeg"/><Relationship Id="rId9" Type="http://schemas.openxmlformats.org/officeDocument/2006/relationships/image" Target="../media/image111.jpeg"/><Relationship Id="rId10" Type="http://schemas.openxmlformats.org/officeDocument/2006/relationships/image" Target="../media/image11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4" Type="http://schemas.openxmlformats.org/officeDocument/2006/relationships/image" Target="../media/image117.jpeg"/><Relationship Id="rId5" Type="http://schemas.openxmlformats.org/officeDocument/2006/relationships/image" Target="../media/image118.jpe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1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4" Type="http://schemas.openxmlformats.org/officeDocument/2006/relationships/image" Target="../media/image121.jpe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4" Type="http://schemas.openxmlformats.org/officeDocument/2006/relationships/image" Target="../media/image123.jpe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2.jpeg"/><Relationship Id="rId12" Type="http://schemas.openxmlformats.org/officeDocument/2006/relationships/image" Target="../media/image133.jpeg"/><Relationship Id="rId13" Type="http://schemas.openxmlformats.org/officeDocument/2006/relationships/image" Target="../media/image134.jpeg"/><Relationship Id="rId14" Type="http://schemas.openxmlformats.org/officeDocument/2006/relationships/image" Target="../media/image135.jpe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24.jpeg"/><Relationship Id="rId4" Type="http://schemas.openxmlformats.org/officeDocument/2006/relationships/image" Target="../media/image125.jpeg"/><Relationship Id="rId5" Type="http://schemas.openxmlformats.org/officeDocument/2006/relationships/image" Target="../media/image126.jpeg"/><Relationship Id="rId6" Type="http://schemas.openxmlformats.org/officeDocument/2006/relationships/image" Target="../media/image127.jpeg"/><Relationship Id="rId7" Type="http://schemas.openxmlformats.org/officeDocument/2006/relationships/image" Target="../media/image128.jpeg"/><Relationship Id="rId8" Type="http://schemas.openxmlformats.org/officeDocument/2006/relationships/image" Target="../media/image129.jpeg"/><Relationship Id="rId9" Type="http://schemas.openxmlformats.org/officeDocument/2006/relationships/image" Target="../media/image130.jpeg"/><Relationship Id="rId10" Type="http://schemas.openxmlformats.org/officeDocument/2006/relationships/image" Target="../media/image13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4" Type="http://schemas.openxmlformats.org/officeDocument/2006/relationships/image" Target="../media/image137.jpeg"/><Relationship Id="rId5" Type="http://schemas.openxmlformats.org/officeDocument/2006/relationships/image" Target="../media/image138.jpeg"/><Relationship Id="rId6" Type="http://schemas.openxmlformats.org/officeDocument/2006/relationships/image" Target="../media/image139.jpeg"/><Relationship Id="rId7" Type="http://schemas.openxmlformats.org/officeDocument/2006/relationships/image" Target="../media/image140.jpeg"/><Relationship Id="rId8" Type="http://schemas.openxmlformats.org/officeDocument/2006/relationships/image" Target="../media/image141.jpeg"/><Relationship Id="rId9" Type="http://schemas.openxmlformats.org/officeDocument/2006/relationships/image" Target="../media/image142.jpe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7" Type="http://schemas.openxmlformats.org/officeDocument/2006/relationships/image" Target="../media/image9.jpeg"/><Relationship Id="rId8" Type="http://schemas.openxmlformats.org/officeDocument/2006/relationships/image" Target="../media/image10.jpe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4" Type="http://schemas.openxmlformats.org/officeDocument/2006/relationships/image" Target="../media/image144.jpeg"/><Relationship Id="rId5" Type="http://schemas.openxmlformats.org/officeDocument/2006/relationships/image" Target="../media/image145.jpeg"/><Relationship Id="rId6" Type="http://schemas.openxmlformats.org/officeDocument/2006/relationships/image" Target="../media/image146.jpeg"/><Relationship Id="rId7" Type="http://schemas.openxmlformats.org/officeDocument/2006/relationships/image" Target="../media/image147.jpeg"/><Relationship Id="rId8" Type="http://schemas.openxmlformats.org/officeDocument/2006/relationships/image" Target="../media/image148.jpeg"/><Relationship Id="rId9" Type="http://schemas.openxmlformats.org/officeDocument/2006/relationships/image" Target="../media/image149.jpe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5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4" Type="http://schemas.openxmlformats.org/officeDocument/2006/relationships/image" Target="../media/image152.jpeg"/><Relationship Id="rId5" Type="http://schemas.openxmlformats.org/officeDocument/2006/relationships/image" Target="../media/image153.jpeg"/><Relationship Id="rId6" Type="http://schemas.openxmlformats.org/officeDocument/2006/relationships/image" Target="../media/image154.jpeg"/><Relationship Id="rId7" Type="http://schemas.openxmlformats.org/officeDocument/2006/relationships/image" Target="../media/image155.jpeg"/><Relationship Id="rId8" Type="http://schemas.openxmlformats.org/officeDocument/2006/relationships/image" Target="../media/image156.jpeg"/><Relationship Id="rId9" Type="http://schemas.openxmlformats.org/officeDocument/2006/relationships/image" Target="../media/image157.jpeg"/><Relationship Id="rId10" Type="http://schemas.openxmlformats.org/officeDocument/2006/relationships/image" Target="../media/image158.jpe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4" Type="http://schemas.openxmlformats.org/officeDocument/2006/relationships/image" Target="../media/image160.jpeg"/><Relationship Id="rId5" Type="http://schemas.openxmlformats.org/officeDocument/2006/relationships/image" Target="../media/image161.jpeg"/><Relationship Id="rId6" Type="http://schemas.openxmlformats.org/officeDocument/2006/relationships/image" Target="../media/image162.jpeg"/><Relationship Id="rId7" Type="http://schemas.openxmlformats.org/officeDocument/2006/relationships/image" Target="../media/image163.jpe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4" Type="http://schemas.openxmlformats.org/officeDocument/2006/relationships/image" Target="../media/image165.jpeg"/><Relationship Id="rId5" Type="http://schemas.openxmlformats.org/officeDocument/2006/relationships/image" Target="../media/image166.jpe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4" Type="http://schemas.openxmlformats.org/officeDocument/2006/relationships/image" Target="../media/image168.jpeg"/><Relationship Id="rId5" Type="http://schemas.openxmlformats.org/officeDocument/2006/relationships/image" Target="../media/image169.jpe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17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4" Type="http://schemas.openxmlformats.org/officeDocument/2006/relationships/image" Target="../media/image172.jpe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4" Type="http://schemas.openxmlformats.org/officeDocument/2006/relationships/image" Target="../media/image174.jpeg"/><Relationship Id="rId5" Type="http://schemas.openxmlformats.org/officeDocument/2006/relationships/image" Target="../media/image175.jpeg"/><Relationship Id="rId6" Type="http://schemas.openxmlformats.org/officeDocument/2006/relationships/image" Target="../media/image176.jpe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4" Type="http://schemas.openxmlformats.org/officeDocument/2006/relationships/image" Target="../media/image41.jpeg"/><Relationship Id="rId5" Type="http://schemas.openxmlformats.org/officeDocument/2006/relationships/image" Target="../media/image178.jpeg"/><Relationship Id="rId6" Type="http://schemas.openxmlformats.org/officeDocument/2006/relationships/image" Target="../media/image179.jpe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image" Target="../media/image14.jpe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180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181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4" Type="http://schemas.openxmlformats.org/officeDocument/2006/relationships/image" Target="../media/image183.jpeg"/><Relationship Id="rId5" Type="http://schemas.openxmlformats.org/officeDocument/2006/relationships/image" Target="../media/image184.jpeg"/><Relationship Id="rId6" Type="http://schemas.openxmlformats.org/officeDocument/2006/relationships/image" Target="../media/image185.jpeg"/><Relationship Id="rId7" Type="http://schemas.openxmlformats.org/officeDocument/2006/relationships/image" Target="../media/image186.jpeg"/><Relationship Id="rId8" Type="http://schemas.openxmlformats.org/officeDocument/2006/relationships/image" Target="../media/image187.jpe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4" Type="http://schemas.openxmlformats.org/officeDocument/2006/relationships/image" Target="../media/image189.jpeg"/><Relationship Id="rId5" Type="http://schemas.openxmlformats.org/officeDocument/2006/relationships/image" Target="../media/image190.jpeg"/><Relationship Id="rId6" Type="http://schemas.openxmlformats.org/officeDocument/2006/relationships/image" Target="../media/image191.jpeg"/><Relationship Id="rId7" Type="http://schemas.openxmlformats.org/officeDocument/2006/relationships/image" Target="../media/image192.jpeg"/><Relationship Id="rId8" Type="http://schemas.openxmlformats.org/officeDocument/2006/relationships/image" Target="../media/image193.jpe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4" Type="http://schemas.openxmlformats.org/officeDocument/2006/relationships/image" Target="../media/image195.jpe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4" Type="http://schemas.openxmlformats.org/officeDocument/2006/relationships/image" Target="../media/image197.jpeg"/><Relationship Id="rId5" Type="http://schemas.openxmlformats.org/officeDocument/2006/relationships/image" Target="../media/image198.jpe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100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4" Type="http://schemas.openxmlformats.org/officeDocument/2006/relationships/image" Target="../media/image200.jpeg"/><Relationship Id="rId5" Type="http://schemas.openxmlformats.org/officeDocument/2006/relationships/image" Target="../media/image201.jpeg"/><Relationship Id="rId6" Type="http://schemas.openxmlformats.org/officeDocument/2006/relationships/image" Target="../media/image202.jpeg"/><Relationship Id="rId7" Type="http://schemas.openxmlformats.org/officeDocument/2006/relationships/image" Target="../media/image203.jpeg"/><Relationship Id="rId8" Type="http://schemas.openxmlformats.org/officeDocument/2006/relationships/image" Target="../media/image204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4" Type="http://schemas.openxmlformats.org/officeDocument/2006/relationships/image" Target="../media/image206.jpeg"/><Relationship Id="rId5" Type="http://schemas.openxmlformats.org/officeDocument/2006/relationships/image" Target="../media/image207.jpe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g"/><Relationship Id="rId4" Type="http://schemas.openxmlformats.org/officeDocument/2006/relationships/image" Target="../media/image209.jpe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image" Target="../media/image18.jpe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4" Type="http://schemas.openxmlformats.org/officeDocument/2006/relationships/image" Target="../media/image211.jpeg"/><Relationship Id="rId5" Type="http://schemas.openxmlformats.org/officeDocument/2006/relationships/image" Target="../media/image212.jpe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4" Type="http://schemas.openxmlformats.org/officeDocument/2006/relationships/image" Target="../media/image214.jpeg"/><Relationship Id="rId5" Type="http://schemas.openxmlformats.org/officeDocument/2006/relationships/image" Target="../media/image215.jpeg"/><Relationship Id="rId6" Type="http://schemas.openxmlformats.org/officeDocument/2006/relationships/image" Target="../media/image216.jpeg"/><Relationship Id="rId7" Type="http://schemas.openxmlformats.org/officeDocument/2006/relationships/image" Target="../media/image217.jpeg"/><Relationship Id="rId8" Type="http://schemas.openxmlformats.org/officeDocument/2006/relationships/image" Target="../media/image218.jpe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4" Type="http://schemas.openxmlformats.org/officeDocument/2006/relationships/image" Target="../media/image220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eg"/><Relationship Id="rId4" Type="http://schemas.openxmlformats.org/officeDocument/2006/relationships/image" Target="../media/image222.jpeg"/><Relationship Id="rId5" Type="http://schemas.openxmlformats.org/officeDocument/2006/relationships/image" Target="../media/image223.jpe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jpeg"/><Relationship Id="rId4" Type="http://schemas.openxmlformats.org/officeDocument/2006/relationships/image" Target="../media/image225.jpeg"/><Relationship Id="rId5" Type="http://schemas.openxmlformats.org/officeDocument/2006/relationships/image" Target="../media/image226.jpeg"/><Relationship Id="rId6" Type="http://schemas.openxmlformats.org/officeDocument/2006/relationships/image" Target="../media/image227.jpeg"/><Relationship Id="rId7" Type="http://schemas.openxmlformats.org/officeDocument/2006/relationships/image" Target="../media/image228.jpe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eg"/><Relationship Id="rId4" Type="http://schemas.openxmlformats.org/officeDocument/2006/relationships/image" Target="../media/image230.jpeg"/><Relationship Id="rId5" Type="http://schemas.openxmlformats.org/officeDocument/2006/relationships/image" Target="../media/image231.jpeg"/><Relationship Id="rId6" Type="http://schemas.openxmlformats.org/officeDocument/2006/relationships/image" Target="../media/image232.jpeg"/><Relationship Id="rId7" Type="http://schemas.openxmlformats.org/officeDocument/2006/relationships/image" Target="../media/image233.jpeg"/><Relationship Id="rId8" Type="http://schemas.openxmlformats.org/officeDocument/2006/relationships/image" Target="../media/image234.jpe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jpeg"/><Relationship Id="rId4" Type="http://schemas.openxmlformats.org/officeDocument/2006/relationships/image" Target="../media/image236.jpg"/><Relationship Id="rId5" Type="http://schemas.openxmlformats.org/officeDocument/2006/relationships/image" Target="../media/image237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jpeg"/><Relationship Id="rId4" Type="http://schemas.openxmlformats.org/officeDocument/2006/relationships/image" Target="../media/image239.jpeg"/><Relationship Id="rId5" Type="http://schemas.openxmlformats.org/officeDocument/2006/relationships/image" Target="../media/image240.png"/><Relationship Id="rId6" Type="http://schemas.openxmlformats.org/officeDocument/2006/relationships/image" Target="../media/image241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jpeg"/><Relationship Id="rId4" Type="http://schemas.openxmlformats.org/officeDocument/2006/relationships/image" Target="../media/image243.jpeg"/><Relationship Id="rId5" Type="http://schemas.openxmlformats.org/officeDocument/2006/relationships/image" Target="../media/image244.jpeg"/><Relationship Id="rId6" Type="http://schemas.openxmlformats.org/officeDocument/2006/relationships/image" Target="../media/image245.jpeg"/><Relationship Id="rId7" Type="http://schemas.openxmlformats.org/officeDocument/2006/relationships/image" Target="../media/image246.jpeg"/><Relationship Id="rId8" Type="http://schemas.openxmlformats.org/officeDocument/2006/relationships/image" Target="../media/image247.jpeg"/><Relationship Id="rId9" Type="http://schemas.openxmlformats.org/officeDocument/2006/relationships/image" Target="../media/image248.jpe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8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jpeg"/><Relationship Id="rId4" Type="http://schemas.openxmlformats.org/officeDocument/2006/relationships/image" Target="../media/image250.jpe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jpeg"/><Relationship Id="rId4" Type="http://schemas.openxmlformats.org/officeDocument/2006/relationships/image" Target="../media/image252.jpeg"/><Relationship Id="rId5" Type="http://schemas.openxmlformats.org/officeDocument/2006/relationships/image" Target="../media/image253.jpeg"/><Relationship Id="rId6" Type="http://schemas.openxmlformats.org/officeDocument/2006/relationships/image" Target="../media/image254.jpe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0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jpeg"/><Relationship Id="rId4" Type="http://schemas.openxmlformats.org/officeDocument/2006/relationships/image" Target="../media/image256.jpeg"/><Relationship Id="rId5" Type="http://schemas.openxmlformats.org/officeDocument/2006/relationships/image" Target="../media/image257.jpeg"/><Relationship Id="rId6" Type="http://schemas.openxmlformats.org/officeDocument/2006/relationships/image" Target="../media/image258.jpeg"/><Relationship Id="rId7" Type="http://schemas.openxmlformats.org/officeDocument/2006/relationships/image" Target="../media/image259.jpe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260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jpg"/><Relationship Id="rId4" Type="http://schemas.openxmlformats.org/officeDocument/2006/relationships/image" Target="../media/image262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jpeg"/><Relationship Id="rId4" Type="http://schemas.openxmlformats.org/officeDocument/2006/relationships/image" Target="../media/image264.jpeg"/><Relationship Id="rId5" Type="http://schemas.openxmlformats.org/officeDocument/2006/relationships/image" Target="../media/image265.jpeg"/><Relationship Id="rId6" Type="http://schemas.openxmlformats.org/officeDocument/2006/relationships/image" Target="../media/image266.jpeg"/><Relationship Id="rId7" Type="http://schemas.openxmlformats.org/officeDocument/2006/relationships/image" Target="../media/image267.jpeg"/><Relationship Id="rId8" Type="http://schemas.openxmlformats.org/officeDocument/2006/relationships/image" Target="../media/image268.jpe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jpeg"/><Relationship Id="rId4" Type="http://schemas.openxmlformats.org/officeDocument/2006/relationships/image" Target="../media/image270.jpeg"/><Relationship Id="rId5" Type="http://schemas.openxmlformats.org/officeDocument/2006/relationships/image" Target="../media/image271.jpeg"/><Relationship Id="rId6" Type="http://schemas.openxmlformats.org/officeDocument/2006/relationships/image" Target="../media/image272.jpeg"/><Relationship Id="rId7" Type="http://schemas.openxmlformats.org/officeDocument/2006/relationships/image" Target="../media/image273.jpeg"/><Relationship Id="rId8" Type="http://schemas.openxmlformats.org/officeDocument/2006/relationships/image" Target="../media/image274.jpe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5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png"/><Relationship Id="rId4" Type="http://schemas.openxmlformats.org/officeDocument/2006/relationships/image" Target="../media/image276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jpeg"/><Relationship Id="rId4" Type="http://schemas.openxmlformats.org/officeDocument/2006/relationships/image" Target="../media/image278.jpeg"/><Relationship Id="rId5" Type="http://schemas.openxmlformats.org/officeDocument/2006/relationships/image" Target="../media/image279.jpeg"/><Relationship Id="rId6" Type="http://schemas.openxmlformats.org/officeDocument/2006/relationships/image" Target="../media/image280.jpeg"/><Relationship Id="rId7" Type="http://schemas.openxmlformats.org/officeDocument/2006/relationships/image" Target="../media/image281.jpeg"/><Relationship Id="rId8" Type="http://schemas.openxmlformats.org/officeDocument/2006/relationships/image" Target="../media/image282.jpeg"/><Relationship Id="rId9" Type="http://schemas.openxmlformats.org/officeDocument/2006/relationships/image" Target="../media/image283.jpeg"/><Relationship Id="rId10" Type="http://schemas.openxmlformats.org/officeDocument/2006/relationships/image" Target="../media/image284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jpeg"/><Relationship Id="rId4" Type="http://schemas.openxmlformats.org/officeDocument/2006/relationships/image" Target="../media/image286.jpeg"/><Relationship Id="rId5" Type="http://schemas.openxmlformats.org/officeDocument/2006/relationships/image" Target="../media/image287.jpeg"/><Relationship Id="rId6" Type="http://schemas.openxmlformats.org/officeDocument/2006/relationships/image" Target="../media/image288.jpeg"/><Relationship Id="rId7" Type="http://schemas.openxmlformats.org/officeDocument/2006/relationships/image" Target="../media/image289.jpe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8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jpeg"/><Relationship Id="rId4" Type="http://schemas.openxmlformats.org/officeDocument/2006/relationships/image" Target="../media/image291.jpeg"/><Relationship Id="rId5" Type="http://schemas.openxmlformats.org/officeDocument/2006/relationships/image" Target="../media/image292.jpeg"/><Relationship Id="rId6" Type="http://schemas.openxmlformats.org/officeDocument/2006/relationships/image" Target="../media/image293.jpeg"/><Relationship Id="rId7" Type="http://schemas.openxmlformats.org/officeDocument/2006/relationships/image" Target="../media/image294.jpe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jpeg"/><Relationship Id="rId5" Type="http://schemas.openxmlformats.org/officeDocument/2006/relationships/image" Target="../media/image23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0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077D2"/>
            </a:gs>
            <a:gs pos="100000">
              <a:srgbClr val="093153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436008" y="230102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7200">
                <a:latin typeface="Times New Roman"/>
                <a:ea typeface="Times New Roman"/>
                <a:cs typeface="Times New Roman"/>
                <a:sym typeface="Times New Roman"/>
              </a:rPr>
              <a:t>ERASMUS+</a:t>
            </a:r>
            <a:endParaRPr sz="7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3600" b="1">
                <a:latin typeface="Times New Roman"/>
                <a:ea typeface="Times New Roman"/>
                <a:cs typeface="Times New Roman"/>
                <a:sym typeface="Times New Roman"/>
              </a:rPr>
              <a:t>Mémoires héritées, histoires partagées</a:t>
            </a:r>
            <a:endParaRPr sz="36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3600" b="1">
                <a:latin typeface="Times New Roman"/>
                <a:ea typeface="Times New Roman"/>
                <a:cs typeface="Times New Roman"/>
                <a:sym typeface="Times New Roman"/>
              </a:rPr>
              <a:t>des deux Guerres Mondiales</a:t>
            </a:r>
            <a:endParaRPr sz="36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3600">
                <a:latin typeface="Times New Roman"/>
                <a:ea typeface="Times New Roman"/>
                <a:cs typeface="Times New Roman"/>
                <a:sym typeface="Times New Roman"/>
              </a:rPr>
              <a:t>2018/2020</a:t>
            </a:r>
            <a:endParaRPr sz="3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401425" y="369137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600">
                <a:solidFill>
                  <a:srgbClr val="F3F3F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diario di bordo</a:t>
            </a:r>
            <a:endParaRPr sz="3600">
              <a:solidFill>
                <a:srgbClr val="F3F3F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B7B7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2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975" y="464600"/>
            <a:ext cx="5619076" cy="4214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3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475" y="739725"/>
            <a:ext cx="4783600" cy="358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3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17777">
            <a:off x="5637373" y="1627613"/>
            <a:ext cx="2673000" cy="18882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077D2"/>
            </a:gs>
            <a:gs pos="100000">
              <a:srgbClr val="093153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4"/>
          <p:cNvSpPr txBox="1"/>
          <p:nvPr/>
        </p:nvSpPr>
        <p:spPr>
          <a:xfrm>
            <a:off x="3423300" y="266000"/>
            <a:ext cx="21018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rgbClr val="01AFD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Plesso Centrale</a:t>
            </a:r>
            <a:endParaRPr sz="2400">
              <a:solidFill>
                <a:srgbClr val="01AFD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rgbClr val="01AFD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24.10.18</a:t>
            </a:r>
            <a:endParaRPr sz="2400">
              <a:solidFill>
                <a:srgbClr val="01AFD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9" name="Google Shape;139;p24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475" y="1231650"/>
            <a:ext cx="4353132" cy="3264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4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231638"/>
            <a:ext cx="4326578" cy="3244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5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450" y="139550"/>
            <a:ext cx="6220028" cy="4665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5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09063">
            <a:off x="5221750" y="1552094"/>
            <a:ext cx="3753024" cy="28147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B0000"/>
            </a:gs>
            <a:gs pos="100000">
              <a:srgbClr val="540303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6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425" y="928676"/>
            <a:ext cx="4102998" cy="3077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6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3450" y="89700"/>
            <a:ext cx="2295475" cy="1721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6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5674" y="1697616"/>
            <a:ext cx="2331026" cy="1748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6"/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5675" y="3312613"/>
            <a:ext cx="2331026" cy="1748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6"/>
          <p:cNvPicPr preferRelativeResize="0"/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5800" y="89700"/>
            <a:ext cx="2295464" cy="1721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6"/>
          <p:cNvPicPr preferRelativeResize="0"/>
          <p:nvPr/>
        </p:nvPicPr>
        <p:blipFill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6437" y="1621975"/>
            <a:ext cx="2254199" cy="1690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6"/>
          <p:cNvPicPr preferRelativeResize="0"/>
          <p:nvPr/>
        </p:nvPicPr>
        <p:blipFill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7075" y="3312625"/>
            <a:ext cx="2254211" cy="1690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27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604825" y="700100"/>
            <a:ext cx="3629025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7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4910137" y="700100"/>
            <a:ext cx="3629025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7"/>
          <p:cNvSpPr txBox="1"/>
          <p:nvPr/>
        </p:nvSpPr>
        <p:spPr>
          <a:xfrm>
            <a:off x="150" y="178600"/>
            <a:ext cx="9144000" cy="8454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4800">
                <a:latin typeface="Comic Sans MS"/>
                <a:ea typeface="Comic Sans MS"/>
                <a:cs typeface="Comic Sans MS"/>
                <a:sym typeface="Comic Sans MS"/>
              </a:rPr>
              <a:t>            I loghi più votati</a:t>
            </a:r>
            <a:endParaRPr sz="4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8"/>
          <p:cNvSpPr txBox="1">
            <a:spLocks noGrp="1"/>
          </p:cNvSpPr>
          <p:nvPr>
            <p:ph type="title" idx="4294967295"/>
          </p:nvPr>
        </p:nvSpPr>
        <p:spPr>
          <a:xfrm>
            <a:off x="526150" y="33357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Loghi ERASMUS+ </a:t>
            </a:r>
            <a:endParaRPr/>
          </a:p>
        </p:txBody>
      </p:sp>
      <p:sp>
        <p:nvSpPr>
          <p:cNvPr id="170" name="Google Shape;170;p28"/>
          <p:cNvSpPr txBox="1">
            <a:spLocks noGrp="1"/>
          </p:cNvSpPr>
          <p:nvPr>
            <p:ph type="body" idx="4294967295"/>
          </p:nvPr>
        </p:nvSpPr>
        <p:spPr>
          <a:xfrm>
            <a:off x="489192" y="1337725"/>
            <a:ext cx="349500" cy="8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lt1"/>
                </a:solidFill>
              </a:rPr>
              <a:t>1</a:t>
            </a:r>
            <a:endParaRPr>
              <a:solidFill>
                <a:schemeClr val="lt1"/>
              </a:solidFill>
            </a:endParaRPr>
          </a:p>
        </p:txBody>
      </p:sp>
      <p:cxnSp>
        <p:nvCxnSpPr>
          <p:cNvPr id="171" name="Google Shape;171;p28"/>
          <p:cNvCxnSpPr/>
          <p:nvPr/>
        </p:nvCxnSpPr>
        <p:spPr>
          <a:xfrm>
            <a:off x="857675" y="1514725"/>
            <a:ext cx="0" cy="4788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72" name="Google Shape;172;p28"/>
          <p:cNvGrpSpPr/>
          <p:nvPr/>
        </p:nvGrpSpPr>
        <p:grpSpPr>
          <a:xfrm>
            <a:off x="431825" y="1342525"/>
            <a:ext cx="2683300" cy="3302700"/>
            <a:chOff x="431825" y="1342525"/>
            <a:chExt cx="2683300" cy="3302700"/>
          </a:xfrm>
        </p:grpSpPr>
        <p:sp>
          <p:nvSpPr>
            <p:cNvPr id="173" name="Google Shape;173;p28"/>
            <p:cNvSpPr/>
            <p:nvPr/>
          </p:nvSpPr>
          <p:spPr>
            <a:xfrm>
              <a:off x="431825" y="1342525"/>
              <a:ext cx="2683200" cy="33027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8"/>
            <p:cNvSpPr txBox="1"/>
            <p:nvPr/>
          </p:nvSpPr>
          <p:spPr>
            <a:xfrm>
              <a:off x="431925" y="1342525"/>
              <a:ext cx="2683200" cy="823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5" name="Google Shape;175;p28"/>
          <p:cNvGrpSpPr/>
          <p:nvPr/>
        </p:nvGrpSpPr>
        <p:grpSpPr>
          <a:xfrm>
            <a:off x="3221800" y="1342525"/>
            <a:ext cx="2673003" cy="3302700"/>
            <a:chOff x="3221800" y="1342525"/>
            <a:chExt cx="2673003" cy="3302700"/>
          </a:xfrm>
        </p:grpSpPr>
        <p:sp>
          <p:nvSpPr>
            <p:cNvPr id="176" name="Google Shape;176;p28"/>
            <p:cNvSpPr/>
            <p:nvPr/>
          </p:nvSpPr>
          <p:spPr>
            <a:xfrm>
              <a:off x="3221803" y="1342525"/>
              <a:ext cx="2673000" cy="33027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8"/>
            <p:cNvSpPr txBox="1"/>
            <p:nvPr/>
          </p:nvSpPr>
          <p:spPr>
            <a:xfrm>
              <a:off x="3221800" y="1342525"/>
              <a:ext cx="2673000" cy="823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" name="Google Shape;178;p28"/>
          <p:cNvGrpSpPr/>
          <p:nvPr/>
        </p:nvGrpSpPr>
        <p:grpSpPr>
          <a:xfrm>
            <a:off x="6007125" y="1342525"/>
            <a:ext cx="2673000" cy="3302700"/>
            <a:chOff x="6007125" y="1342525"/>
            <a:chExt cx="2673000" cy="3302700"/>
          </a:xfrm>
        </p:grpSpPr>
        <p:sp>
          <p:nvSpPr>
            <p:cNvPr id="179" name="Google Shape;179;p28"/>
            <p:cNvSpPr/>
            <p:nvPr/>
          </p:nvSpPr>
          <p:spPr>
            <a:xfrm>
              <a:off x="6007125" y="1342525"/>
              <a:ext cx="2673000" cy="33027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8"/>
            <p:cNvSpPr txBox="1"/>
            <p:nvPr/>
          </p:nvSpPr>
          <p:spPr>
            <a:xfrm>
              <a:off x="6007125" y="1342525"/>
              <a:ext cx="2673000" cy="823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1" name="Google Shape;181;p28"/>
          <p:cNvSpPr txBox="1"/>
          <p:nvPr/>
        </p:nvSpPr>
        <p:spPr>
          <a:xfrm>
            <a:off x="933875" y="1337725"/>
            <a:ext cx="21018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rgbClr val="01AFD1"/>
                </a:solidFill>
                <a:latin typeface="Lato"/>
                <a:ea typeface="Lato"/>
                <a:cs typeface="Lato"/>
                <a:sym typeface="Lato"/>
              </a:rPr>
              <a:t>Plesso Don lauri 23.10.18</a:t>
            </a:r>
            <a:endParaRPr sz="1500">
              <a:solidFill>
                <a:srgbClr val="01AFD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2" name="Google Shape;182;p28"/>
          <p:cNvSpPr txBox="1"/>
          <p:nvPr/>
        </p:nvSpPr>
        <p:spPr>
          <a:xfrm>
            <a:off x="3723750" y="1342525"/>
            <a:ext cx="21018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rgbClr val="01AFD1"/>
                </a:solidFill>
                <a:latin typeface="Lato"/>
                <a:ea typeface="Lato"/>
                <a:cs typeface="Lato"/>
                <a:sym typeface="Lato"/>
              </a:rPr>
              <a:t>Plesso Puglisi</a:t>
            </a:r>
            <a:endParaRPr sz="1500">
              <a:solidFill>
                <a:srgbClr val="01AFD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rgbClr val="01AFD1"/>
                </a:solidFill>
                <a:latin typeface="Lato"/>
                <a:ea typeface="Lato"/>
                <a:cs typeface="Lato"/>
                <a:sym typeface="Lato"/>
              </a:rPr>
              <a:t>23.10.18 </a:t>
            </a:r>
            <a:endParaRPr sz="1500">
              <a:solidFill>
                <a:srgbClr val="01AFD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3" name="Google Shape;183;p28"/>
          <p:cNvSpPr txBox="1"/>
          <p:nvPr/>
        </p:nvSpPr>
        <p:spPr>
          <a:xfrm>
            <a:off x="6503425" y="1342525"/>
            <a:ext cx="21018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rgbClr val="01AFD1"/>
                </a:solidFill>
                <a:latin typeface="Lato"/>
                <a:ea typeface="Lato"/>
                <a:cs typeface="Lato"/>
                <a:sym typeface="Lato"/>
              </a:rPr>
              <a:t>Plesso Centrale</a:t>
            </a:r>
            <a:endParaRPr sz="1500">
              <a:solidFill>
                <a:srgbClr val="01AFD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rgbClr val="01AFD1"/>
                </a:solidFill>
                <a:latin typeface="Lato"/>
                <a:ea typeface="Lato"/>
                <a:cs typeface="Lato"/>
                <a:sym typeface="Lato"/>
              </a:rPr>
              <a:t>24.10.18</a:t>
            </a:r>
            <a:endParaRPr sz="1500">
              <a:solidFill>
                <a:srgbClr val="01AFD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84" name="Google Shape;184;p28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9600" y="2169075"/>
            <a:ext cx="2138848" cy="2442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8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051" y="2169075"/>
            <a:ext cx="2138853" cy="2457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8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625" y="2446400"/>
            <a:ext cx="2673001" cy="18882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Google Shape;191;p29"/>
          <p:cNvGrpSpPr/>
          <p:nvPr/>
        </p:nvGrpSpPr>
        <p:grpSpPr>
          <a:xfrm>
            <a:off x="2305346" y="788093"/>
            <a:ext cx="4435227" cy="3864159"/>
            <a:chOff x="431825" y="1342525"/>
            <a:chExt cx="2683300" cy="3302700"/>
          </a:xfrm>
        </p:grpSpPr>
        <p:sp>
          <p:nvSpPr>
            <p:cNvPr id="192" name="Google Shape;192;p29"/>
            <p:cNvSpPr/>
            <p:nvPr/>
          </p:nvSpPr>
          <p:spPr>
            <a:xfrm>
              <a:off x="431825" y="1342525"/>
              <a:ext cx="2683200" cy="33027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9"/>
            <p:cNvSpPr txBox="1"/>
            <p:nvPr/>
          </p:nvSpPr>
          <p:spPr>
            <a:xfrm>
              <a:off x="431925" y="1342525"/>
              <a:ext cx="2683200" cy="823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94" name="Google Shape;194;p29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9487" y="1770100"/>
            <a:ext cx="2905050" cy="2820352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9"/>
          <p:cNvSpPr txBox="1"/>
          <p:nvPr/>
        </p:nvSpPr>
        <p:spPr>
          <a:xfrm>
            <a:off x="2584338" y="864175"/>
            <a:ext cx="39753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rgbClr val="FFFFFF"/>
                </a:solidFill>
              </a:rPr>
              <a:t>Logo che rappresenta la Scuola secondaria di primo grado “C. Guastella” di Misilmeri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0"/>
          <p:cNvSpPr txBox="1"/>
          <p:nvPr/>
        </p:nvSpPr>
        <p:spPr>
          <a:xfrm>
            <a:off x="431500" y="195075"/>
            <a:ext cx="7778400" cy="924000"/>
          </a:xfrm>
          <a:prstGeom prst="rect">
            <a:avLst/>
          </a:prstGeom>
          <a:solidFill>
            <a:srgbClr val="6FA8DC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Times New Roman"/>
                <a:ea typeface="Times New Roman"/>
                <a:cs typeface="Times New Roman"/>
                <a:sym typeface="Times New Roman"/>
              </a:rPr>
              <a:t>Presentazione della scuola in 5 minuti! </a:t>
            </a:r>
            <a:r>
              <a:rPr lang="it" b="1">
                <a:latin typeface="Times New Roman"/>
                <a:ea typeface="Times New Roman"/>
                <a:cs typeface="Times New Roman"/>
                <a:sym typeface="Times New Roman"/>
              </a:rPr>
              <a:t>Creazione valigia,</a:t>
            </a:r>
            <a:r>
              <a:rPr lang="it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it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riprese video, </a:t>
            </a:r>
            <a:r>
              <a:rPr lang="it">
                <a:latin typeface="Times New Roman"/>
                <a:ea typeface="Times New Roman"/>
                <a:cs typeface="Times New Roman"/>
                <a:sym typeface="Times New Roman"/>
              </a:rPr>
              <a:t>preparazione, sintonia e allegria. </a:t>
            </a:r>
            <a:r>
              <a:rPr lang="it" b="1">
                <a:latin typeface="Times New Roman"/>
                <a:ea typeface="Times New Roman"/>
                <a:cs typeface="Times New Roman"/>
                <a:sym typeface="Times New Roman"/>
              </a:rPr>
              <a:t>La Guastella in valigia … 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Laboratorio artistico: 2 e 4 ottobre 2018</a:t>
            </a:r>
            <a:endParaRPr sz="24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pic>
        <p:nvPicPr>
          <p:cNvPr id="201" name="Google Shape;201;p30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500" y="1169125"/>
            <a:ext cx="5122575" cy="3841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0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4250" y="1199674"/>
            <a:ext cx="2405572" cy="1804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0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4250" y="3206863"/>
            <a:ext cx="2405572" cy="18041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31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3250" y="0"/>
            <a:ext cx="514350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1"/>
          <p:cNvSpPr txBox="1"/>
          <p:nvPr/>
        </p:nvSpPr>
        <p:spPr>
          <a:xfrm rot="-391405">
            <a:off x="2965760" y="2433498"/>
            <a:ext cx="3512039" cy="1389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000"/>
              <a:t>La “Guastella” in valigia</a:t>
            </a:r>
            <a:endParaRPr sz="3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000"/>
              <a:t>CIAK!</a:t>
            </a:r>
            <a:endParaRPr sz="30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424225" y="4649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Times New Roman"/>
                <a:ea typeface="Times New Roman"/>
                <a:cs typeface="Times New Roman"/>
                <a:sym typeface="Times New Roman"/>
              </a:rPr>
              <a:t>24 settembre 2018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Momento formazione gruppo di lavoro. Prime indicazioni progetto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424225" y="1783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Times New Roman"/>
                <a:ea typeface="Times New Roman"/>
                <a:cs typeface="Times New Roman"/>
                <a:sym typeface="Times New Roman"/>
              </a:rPr>
              <a:t>1 ottobre 2018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1"/>
          </p:nvPr>
        </p:nvSpPr>
        <p:spPr>
          <a:xfrm>
            <a:off x="362000" y="24711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Gruppo di lavoro. Docenti designati a partire per la prima mobilità 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4" name="Google Shape;64;p14"/>
          <p:cNvSpPr txBox="1">
            <a:spLocks noGrp="1"/>
          </p:cNvSpPr>
          <p:nvPr>
            <p:ph type="title"/>
          </p:nvPr>
        </p:nvSpPr>
        <p:spPr>
          <a:xfrm>
            <a:off x="476950" y="30438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Times New Roman"/>
                <a:ea typeface="Times New Roman"/>
                <a:cs typeface="Times New Roman"/>
                <a:sym typeface="Times New Roman"/>
              </a:rPr>
              <a:t>6 ottobre 2018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5" name="Google Shape;65;p14"/>
          <p:cNvSpPr txBox="1">
            <a:spLocks noGrp="1"/>
          </p:cNvSpPr>
          <p:nvPr>
            <p:ph type="body" idx="1"/>
          </p:nvPr>
        </p:nvSpPr>
        <p:spPr>
          <a:xfrm>
            <a:off x="476950" y="3789825"/>
            <a:ext cx="4178100" cy="12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Il Gruppo di lavoro incontra i genitori dei 12 alunni pronti a partire per la prima mobilità 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8275" y="3438950"/>
            <a:ext cx="2149276" cy="161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5051" y="3438962"/>
            <a:ext cx="2149275" cy="16119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2"/>
          <p:cNvSpPr txBox="1"/>
          <p:nvPr/>
        </p:nvSpPr>
        <p:spPr>
          <a:xfrm>
            <a:off x="3259550" y="149525"/>
            <a:ext cx="5751300" cy="92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riprese video - plesso </a:t>
            </a:r>
            <a:r>
              <a:rPr lang="it" sz="2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Centrale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18 </a:t>
            </a:r>
            <a:r>
              <a:rPr lang="it" sz="1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ottobre 2018</a:t>
            </a:r>
            <a:endParaRPr/>
          </a:p>
        </p:txBody>
      </p:sp>
      <p:pic>
        <p:nvPicPr>
          <p:cNvPr id="215" name="Google Shape;215;p32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2250" y="1076525"/>
            <a:ext cx="3120000" cy="2128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2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2250" y="3318375"/>
            <a:ext cx="3120000" cy="1527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32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400" y="1366875"/>
            <a:ext cx="5153448" cy="3161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32"/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1163181">
            <a:off x="2475834" y="268566"/>
            <a:ext cx="688911" cy="6889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33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350" y="458525"/>
            <a:ext cx="5372750" cy="406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3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086"/>
          <a:stretch/>
        </p:blipFill>
        <p:spPr>
          <a:xfrm>
            <a:off x="5794300" y="2811000"/>
            <a:ext cx="3182429" cy="17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3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0675" y="508375"/>
            <a:ext cx="2999400" cy="1754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34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225807" cy="2419347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34"/>
          <p:cNvSpPr txBox="1"/>
          <p:nvPr/>
        </p:nvSpPr>
        <p:spPr>
          <a:xfrm>
            <a:off x="3655225" y="783425"/>
            <a:ext cx="5276100" cy="6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Riprese video - </a:t>
            </a:r>
            <a:r>
              <a:rPr lang="it" sz="30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plesso</a:t>
            </a:r>
            <a:r>
              <a:rPr lang="it" sz="3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it" sz="30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Centrale </a:t>
            </a:r>
            <a:endParaRPr sz="3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0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 ottobre 2018 </a:t>
            </a:r>
            <a:r>
              <a:rPr lang="it" sz="3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 </a:t>
            </a:r>
            <a:r>
              <a:rPr lang="it" sz="3000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Giuseppe Lo Gerfo 3E, Luisa Schimmenti 2C e Giuseppe Randisi 3C.</a:t>
            </a:r>
            <a:endParaRPr sz="3000">
              <a:solidFill>
                <a:schemeClr val="accent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32" name="Google Shape;232;p34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2571750"/>
            <a:ext cx="3225796" cy="2419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4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1902" y="1896650"/>
            <a:ext cx="3419470" cy="25646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5"/>
          <p:cNvSpPr txBox="1"/>
          <p:nvPr/>
        </p:nvSpPr>
        <p:spPr>
          <a:xfrm>
            <a:off x="193875" y="248900"/>
            <a:ext cx="5364300" cy="7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Riprese video </a:t>
            </a:r>
            <a:r>
              <a:rPr lang="it" sz="2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 ottobre 2018</a:t>
            </a:r>
            <a:r>
              <a:rPr lang="it" sz="12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2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Plesso Puglisi con </a:t>
            </a:r>
            <a:r>
              <a:rPr lang="it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Lorenzo Sarmentino 2I</a:t>
            </a:r>
            <a:r>
              <a:rPr lang="it" sz="1200" b="1">
                <a:solidFill>
                  <a:schemeClr val="accent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it" sz="1200">
                <a:solidFill>
                  <a:schemeClr val="accent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Alessia Colline 3G e</a:t>
            </a:r>
            <a:r>
              <a:rPr lang="it" sz="12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Giorgia Rizzolo 2D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endParaRPr sz="12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39" name="Google Shape;239;p35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056750"/>
            <a:ext cx="5042604" cy="3781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5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067054" y="2256525"/>
            <a:ext cx="2250046" cy="3000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5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2025" y="248900"/>
            <a:ext cx="3000096" cy="2250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36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425" y="222175"/>
            <a:ext cx="6451603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6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6403" y="281975"/>
            <a:ext cx="2245179" cy="1683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6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803"/>
          <a:stretch/>
        </p:blipFill>
        <p:spPr>
          <a:xfrm rot="5400000">
            <a:off x="6979337" y="2580437"/>
            <a:ext cx="2245173" cy="244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7"/>
          <p:cNvSpPr txBox="1"/>
          <p:nvPr/>
        </p:nvSpPr>
        <p:spPr>
          <a:xfrm>
            <a:off x="4754750" y="308350"/>
            <a:ext cx="4276200" cy="10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Riprese video Plesso Don Lauri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18 </a:t>
            </a:r>
            <a:r>
              <a:rPr lang="it" sz="1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ottobre 2018 </a:t>
            </a:r>
            <a:r>
              <a:rPr lang="it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 Noemi Roccaforte (3A), Samuele Di Blanda (3 M) e Miriam Marchese (3 O).</a:t>
            </a:r>
            <a:endParaRPr/>
          </a:p>
        </p:txBody>
      </p:sp>
      <p:pic>
        <p:nvPicPr>
          <p:cNvPr id="254" name="Google Shape;254;p37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25" y="202250"/>
            <a:ext cx="3629025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7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4375" y="1318800"/>
            <a:ext cx="2791610" cy="3722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7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9348" y="1318845"/>
            <a:ext cx="2791601" cy="372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38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775" y="152400"/>
            <a:ext cx="3629025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8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0800" y="152400"/>
            <a:ext cx="3629025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39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228925"/>
            <a:ext cx="5016234" cy="3762176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39"/>
          <p:cNvSpPr txBox="1"/>
          <p:nvPr/>
        </p:nvSpPr>
        <p:spPr>
          <a:xfrm>
            <a:off x="5330025" y="486975"/>
            <a:ext cx="3591000" cy="9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Riprese video - Piazzale Nassirya, Misilmeri</a:t>
            </a:r>
            <a:r>
              <a:rPr lang="it" sz="2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18 </a:t>
            </a:r>
            <a:r>
              <a:rPr lang="it" sz="1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ottobre 2018</a:t>
            </a:r>
            <a:endParaRPr/>
          </a:p>
        </p:txBody>
      </p:sp>
      <p:pic>
        <p:nvPicPr>
          <p:cNvPr id="269" name="Google Shape;269;p39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0459" y="2238175"/>
            <a:ext cx="3670572" cy="27529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0"/>
          <p:cNvSpPr txBox="1"/>
          <p:nvPr/>
        </p:nvSpPr>
        <p:spPr>
          <a:xfrm>
            <a:off x="207400" y="228150"/>
            <a:ext cx="3173100" cy="10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5" name="Google Shape;27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1125" y="152400"/>
            <a:ext cx="5356173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40"/>
          <p:cNvSpPr txBox="1"/>
          <p:nvPr/>
        </p:nvSpPr>
        <p:spPr>
          <a:xfrm>
            <a:off x="1845850" y="649850"/>
            <a:ext cx="4666500" cy="22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rgbClr val="4A86E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Il fumetto: La Grande guerra</a:t>
            </a:r>
            <a:endParaRPr sz="2400">
              <a:solidFill>
                <a:srgbClr val="4A86E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4A86E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Char char="-"/>
            </a:pPr>
            <a:r>
              <a:rPr lang="it">
                <a:latin typeface="Times New Roman"/>
                <a:ea typeface="Times New Roman"/>
                <a:cs typeface="Times New Roman"/>
                <a:sym typeface="Times New Roman"/>
              </a:rPr>
              <a:t>Ideazione e stesura di un dialogo su base storica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Char char="-"/>
            </a:pPr>
            <a:r>
              <a:rPr lang="it">
                <a:latin typeface="Times New Roman"/>
                <a:ea typeface="Times New Roman"/>
                <a:cs typeface="Times New Roman"/>
                <a:sym typeface="Times New Roman"/>
              </a:rPr>
              <a:t>Come nasce un fumetto e i personaggi che lo animano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Char char="-"/>
            </a:pPr>
            <a:r>
              <a:rPr lang="it">
                <a:latin typeface="Times New Roman"/>
                <a:ea typeface="Times New Roman"/>
                <a:cs typeface="Times New Roman"/>
                <a:sym typeface="Times New Roman"/>
              </a:rPr>
              <a:t>Storyboard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Char char="-"/>
            </a:pPr>
            <a:r>
              <a:rPr lang="it">
                <a:latin typeface="Times New Roman"/>
                <a:ea typeface="Times New Roman"/>
                <a:cs typeface="Times New Roman"/>
                <a:sym typeface="Times New Roman"/>
              </a:rPr>
              <a:t>Rappresentazione grafica di un fumetto composto da 5 tavole: (1 tavola per la copertina; 4 tavole dedicate alle 15 vignette).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41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9150" y="1425175"/>
            <a:ext cx="4270522" cy="320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41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600" y="1425175"/>
            <a:ext cx="4270522" cy="32028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>
            <a:spLocks noGrp="1"/>
          </p:cNvSpPr>
          <p:nvPr>
            <p:ph type="title"/>
          </p:nvPr>
        </p:nvSpPr>
        <p:spPr>
          <a:xfrm>
            <a:off x="311700" y="135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7200">
                <a:latin typeface="Times New Roman"/>
                <a:ea typeface="Times New Roman"/>
                <a:cs typeface="Times New Roman"/>
                <a:sym typeface="Times New Roman"/>
              </a:rPr>
              <a:t>Première mobilité </a:t>
            </a:r>
            <a:endParaRPr sz="7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7200">
                <a:latin typeface="Times New Roman"/>
                <a:ea typeface="Times New Roman"/>
                <a:cs typeface="Times New Roman"/>
                <a:sym typeface="Times New Roman"/>
              </a:rPr>
              <a:t>en France</a:t>
            </a:r>
            <a:endParaRPr sz="7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96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it" sz="6000">
                <a:solidFill>
                  <a:srgbClr val="1155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 Chapelle-en-Serval</a:t>
            </a:r>
            <a:endParaRPr sz="6000">
              <a:solidFill>
                <a:srgbClr val="1155C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42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925" y="843300"/>
            <a:ext cx="4161277" cy="3120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42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5824" y="843299"/>
            <a:ext cx="4161277" cy="3120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43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75" y="248600"/>
            <a:ext cx="4526300" cy="339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43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4028" y="207402"/>
            <a:ext cx="3364474" cy="2523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43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3174647" y="1599563"/>
            <a:ext cx="2794703" cy="37262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4"/>
          <p:cNvSpPr txBox="1"/>
          <p:nvPr/>
        </p:nvSpPr>
        <p:spPr>
          <a:xfrm>
            <a:off x="548400" y="615250"/>
            <a:ext cx="8047200" cy="9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30 e 31 ottobre 2018 - Uscita didattica, a Palermo, con le classi terze dei plessi Centrale, Don Lauri e Puglisi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i="1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pour le Centenaire de la fin de la Grande Guerre</a:t>
            </a:r>
            <a:endParaRPr sz="2400" i="1">
              <a:solidFill>
                <a:srgbClr val="98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01" name="Google Shape;301;p44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9975" y="1707575"/>
            <a:ext cx="8047099" cy="231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45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2950" y="390451"/>
            <a:ext cx="2938149" cy="4407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45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425" y="345800"/>
            <a:ext cx="2938149" cy="4451901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45"/>
          <p:cNvSpPr txBox="1"/>
          <p:nvPr/>
        </p:nvSpPr>
        <p:spPr>
          <a:xfrm>
            <a:off x="795025" y="518500"/>
            <a:ext cx="25716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Times New Roman"/>
                <a:ea typeface="Times New Roman"/>
                <a:cs typeface="Times New Roman"/>
                <a:sym typeface="Times New Roman"/>
              </a:rPr>
              <a:t>Palazzo dei Normanni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p46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75" y="290375"/>
            <a:ext cx="2949224" cy="2211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46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1350" y="290375"/>
            <a:ext cx="2949224" cy="2211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46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75" y="2599763"/>
            <a:ext cx="2949224" cy="2211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46"/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1350" y="2599775"/>
            <a:ext cx="2949224" cy="221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46"/>
          <p:cNvPicPr preferRelativeResize="0"/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1950" y="1458725"/>
            <a:ext cx="2042649" cy="2723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47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55600"/>
            <a:ext cx="6525768" cy="489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47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6400" y="55600"/>
            <a:ext cx="2235200" cy="167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47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6400" y="1773800"/>
            <a:ext cx="2235200" cy="167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47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6400" y="3513553"/>
            <a:ext cx="2235200" cy="14363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Google Shape;330;p48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6451603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48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2574" y="152399"/>
            <a:ext cx="2046321" cy="1534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48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2575" y="1821662"/>
            <a:ext cx="2046321" cy="1534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48"/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5625" y="3456350"/>
            <a:ext cx="2046324" cy="1534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9"/>
          <p:cNvSpPr txBox="1"/>
          <p:nvPr/>
        </p:nvSpPr>
        <p:spPr>
          <a:xfrm>
            <a:off x="140700" y="69125"/>
            <a:ext cx="8862600" cy="5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latin typeface="Times New Roman"/>
                <a:ea typeface="Times New Roman"/>
                <a:cs typeface="Times New Roman"/>
                <a:sym typeface="Times New Roman"/>
              </a:rPr>
              <a:t>Il gruppo di lavoro incontra i genitori - 30 ottobre 2018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39" name="Google Shape;339;p49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00" y="1133825"/>
            <a:ext cx="4357670" cy="3268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49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5625" y="1133813"/>
            <a:ext cx="4357670" cy="3268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49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652409">
            <a:off x="5005856" y="3295001"/>
            <a:ext cx="2095439" cy="15715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50"/>
          <p:cNvSpPr txBox="1">
            <a:spLocks noGrp="1"/>
          </p:cNvSpPr>
          <p:nvPr>
            <p:ph type="title"/>
          </p:nvPr>
        </p:nvSpPr>
        <p:spPr>
          <a:xfrm>
            <a:off x="265500" y="1894250"/>
            <a:ext cx="4045200" cy="82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Times New Roman"/>
                <a:ea typeface="Times New Roman"/>
                <a:cs typeface="Times New Roman"/>
                <a:sym typeface="Times New Roman"/>
              </a:rPr>
              <a:t>Paris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7" name="Google Shape;347;p50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Times New Roman"/>
                <a:ea typeface="Times New Roman"/>
                <a:cs typeface="Times New Roman"/>
                <a:sym typeface="Times New Roman"/>
              </a:rPr>
              <a:t>... prossima destinazione!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48" name="Google Shape;348;p50" descr="Immagine in bianco e nero della torre Eiffel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51"/>
          <p:cNvSpPr txBox="1">
            <a:spLocks noGrp="1"/>
          </p:cNvSpPr>
          <p:nvPr>
            <p:ph type="title"/>
          </p:nvPr>
        </p:nvSpPr>
        <p:spPr>
          <a:xfrm>
            <a:off x="55300" y="2035125"/>
            <a:ext cx="23187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/>
              <a:t>10 novembre 2018. </a:t>
            </a:r>
            <a:endParaRPr sz="1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600"/>
              <a:t>Partenza </a:t>
            </a:r>
            <a:endParaRPr sz="3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600"/>
              <a:t>PA-MI</a:t>
            </a:r>
            <a:endParaRPr sz="3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600"/>
              <a:t>PARIS</a:t>
            </a:r>
            <a:endParaRPr sz="3600"/>
          </a:p>
        </p:txBody>
      </p:sp>
      <p:sp>
        <p:nvSpPr>
          <p:cNvPr id="354" name="Google Shape;354;p5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55" name="Google Shape;355;p51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6858006" cy="5143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4125" y="1483613"/>
            <a:ext cx="3994848" cy="2996127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6"/>
          <p:cNvSpPr txBox="1"/>
          <p:nvPr/>
        </p:nvSpPr>
        <p:spPr>
          <a:xfrm>
            <a:off x="504675" y="573800"/>
            <a:ext cx="8406600" cy="6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latin typeface="Times New Roman"/>
                <a:ea typeface="Times New Roman"/>
                <a:cs typeface="Times New Roman"/>
                <a:sym typeface="Times New Roman"/>
              </a:rPr>
              <a:t>Iter progettuale: “Il logo Erasmus+”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9" name="Google Shape;79;p16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675" y="1483600"/>
            <a:ext cx="3994848" cy="29961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52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1762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 </a:t>
            </a:r>
            <a:r>
              <a:rPr lang="it" sz="1800"/>
              <a:t>ore 16.00</a:t>
            </a:r>
            <a:endParaRPr sz="1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600"/>
              <a:t>Arrivo a Paris</a:t>
            </a:r>
            <a:endParaRPr sz="3600"/>
          </a:p>
        </p:txBody>
      </p:sp>
      <p:sp>
        <p:nvSpPr>
          <p:cNvPr id="361" name="Google Shape;361;p52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62" name="Google Shape;362;p52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18" y="0"/>
            <a:ext cx="6857983" cy="5143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3"/>
          <p:cNvSpPr txBox="1">
            <a:spLocks noGrp="1"/>
          </p:cNvSpPr>
          <p:nvPr>
            <p:ph type="title"/>
          </p:nvPr>
        </p:nvSpPr>
        <p:spPr>
          <a:xfrm>
            <a:off x="78825" y="2643475"/>
            <a:ext cx="22440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College du Servois</a:t>
            </a:r>
            <a:r>
              <a:rPr lang="it" sz="3000">
                <a:latin typeface="Comic Sans MS"/>
                <a:ea typeface="Comic Sans MS"/>
                <a:cs typeface="Comic Sans MS"/>
                <a:sym typeface="Comic Sans MS"/>
              </a:rPr>
              <a:t>Chapelle-en-Serval</a:t>
            </a:r>
            <a:endParaRPr/>
          </a:p>
        </p:txBody>
      </p:sp>
      <p:sp>
        <p:nvSpPr>
          <p:cNvPr id="368" name="Google Shape;368;p53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69" name="Google Shape;369;p53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8475" y="207725"/>
            <a:ext cx="6451603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54"/>
          <p:cNvSpPr txBox="1"/>
          <p:nvPr/>
        </p:nvSpPr>
        <p:spPr>
          <a:xfrm>
            <a:off x="140700" y="69125"/>
            <a:ext cx="8862600" cy="5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5" name="Google Shape;375;p54"/>
          <p:cNvSpPr txBox="1"/>
          <p:nvPr/>
        </p:nvSpPr>
        <p:spPr>
          <a:xfrm>
            <a:off x="86550" y="0"/>
            <a:ext cx="5134800" cy="8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/>
              <a:t>domenica 11 novembre - Centenario della fine della Prima Guerra Mondiale</a:t>
            </a:r>
            <a:endParaRPr sz="1800"/>
          </a:p>
        </p:txBody>
      </p:sp>
      <p:pic>
        <p:nvPicPr>
          <p:cNvPr id="376" name="Google Shape;376;p54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25" y="1389601"/>
            <a:ext cx="4774372" cy="3580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54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1875" y="69125"/>
            <a:ext cx="2055375" cy="1541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54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1875" y="1738124"/>
            <a:ext cx="2055375" cy="1541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54"/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1875" y="3498275"/>
            <a:ext cx="2055364" cy="15415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Google Shape;384;p55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0412" y="3193350"/>
            <a:ext cx="1850446" cy="1175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55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1468" y="1659203"/>
            <a:ext cx="1850458" cy="1175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55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0930" y="1700703"/>
            <a:ext cx="1850458" cy="1175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55"/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0393" y="1707291"/>
            <a:ext cx="1850458" cy="1175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55"/>
          <p:cNvPicPr preferRelativeResize="0"/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0925" y="3180175"/>
            <a:ext cx="1950705" cy="120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55"/>
          <p:cNvPicPr preferRelativeResize="0"/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59925" y="3193349"/>
            <a:ext cx="1850446" cy="1201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55"/>
          <p:cNvPicPr preferRelativeResize="0"/>
          <p:nvPr/>
        </p:nvPicPr>
        <p:blipFill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0393" y="221228"/>
            <a:ext cx="1850458" cy="1175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55"/>
          <p:cNvPicPr preferRelativeResize="0"/>
          <p:nvPr/>
        </p:nvPicPr>
        <p:blipFill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0925" y="221225"/>
            <a:ext cx="1812453" cy="1175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55"/>
          <p:cNvPicPr preferRelativeResize="0"/>
          <p:nvPr/>
        </p:nvPicPr>
        <p:blipFill>
          <a:blip r:embed="rId1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1468" y="221228"/>
            <a:ext cx="1850458" cy="1175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55"/>
          <p:cNvPicPr preferRelativeResize="0"/>
          <p:nvPr/>
        </p:nvPicPr>
        <p:blipFill>
          <a:blip r:embed="rId1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25" y="2321244"/>
            <a:ext cx="2729802" cy="2047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55"/>
          <p:cNvPicPr preferRelativeResize="0"/>
          <p:nvPr/>
        </p:nvPicPr>
        <p:blipFill>
          <a:blip r:embed="rId1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23" y="221225"/>
            <a:ext cx="2729800" cy="204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56"/>
          <p:cNvSpPr txBox="1"/>
          <p:nvPr/>
        </p:nvSpPr>
        <p:spPr>
          <a:xfrm>
            <a:off x="152400" y="153925"/>
            <a:ext cx="5955600" cy="10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 novembre 2018 Arco di Trionfo di Paris con 72 capi di Stato dopo 100 anni dalla firma dell’Armistizio. </a:t>
            </a:r>
            <a:endParaRPr/>
          </a:p>
        </p:txBody>
      </p:sp>
      <p:pic>
        <p:nvPicPr>
          <p:cNvPr id="400" name="Google Shape;400;p56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925" y="1862425"/>
            <a:ext cx="5811149" cy="3178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56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4074" y="2843700"/>
            <a:ext cx="2929133" cy="219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56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6836" y="511599"/>
            <a:ext cx="2883606" cy="21627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57"/>
          <p:cNvSpPr txBox="1"/>
          <p:nvPr/>
        </p:nvSpPr>
        <p:spPr>
          <a:xfrm>
            <a:off x="6713750" y="306325"/>
            <a:ext cx="2287500" cy="10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 novembre 2018</a:t>
            </a:r>
            <a:r>
              <a:rPr lang="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Hotel de Ville di Paris </a:t>
            </a:r>
            <a:endParaRPr/>
          </a:p>
        </p:txBody>
      </p:sp>
      <p:pic>
        <p:nvPicPr>
          <p:cNvPr id="408" name="Google Shape;408;p57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6408956" cy="48067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58"/>
          <p:cNvSpPr txBox="1"/>
          <p:nvPr/>
        </p:nvSpPr>
        <p:spPr>
          <a:xfrm>
            <a:off x="152400" y="86575"/>
            <a:ext cx="8922900" cy="9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/>
              <a:t>Notre-Dame e la celebrazione eucaristica in ricordo della fine della Grande Guerra</a:t>
            </a:r>
            <a:endParaRPr sz="2400"/>
          </a:p>
        </p:txBody>
      </p:sp>
      <p:pic>
        <p:nvPicPr>
          <p:cNvPr id="414" name="Google Shape;414;p58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166275"/>
            <a:ext cx="5099766" cy="3824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58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0741" y="1809750"/>
            <a:ext cx="3587040" cy="2690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59"/>
          <p:cNvSpPr txBox="1"/>
          <p:nvPr/>
        </p:nvSpPr>
        <p:spPr>
          <a:xfrm>
            <a:off x="152400" y="86575"/>
            <a:ext cx="8922900" cy="9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/>
              <a:t>12 novembre 2018 - PERONNE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/>
              <a:t>Musée Historial de la Grande Guerre 14-18</a:t>
            </a:r>
            <a:endParaRPr sz="2400"/>
          </a:p>
        </p:txBody>
      </p:sp>
      <p:pic>
        <p:nvPicPr>
          <p:cNvPr id="421" name="Google Shape;421;p59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166275"/>
            <a:ext cx="5099766" cy="3824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59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9491" y="1131725"/>
            <a:ext cx="2868618" cy="3824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427;p60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854" y="84378"/>
            <a:ext cx="1916997" cy="1580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60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850" y="1781575"/>
            <a:ext cx="1916997" cy="1543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60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3275" y="1731800"/>
            <a:ext cx="1951649" cy="1608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60"/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3275" y="70100"/>
            <a:ext cx="1916997" cy="1580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60"/>
          <p:cNvPicPr preferRelativeResize="0"/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1562" y="3499077"/>
            <a:ext cx="1951626" cy="1608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60"/>
          <p:cNvPicPr preferRelativeResize="0"/>
          <p:nvPr/>
        </p:nvPicPr>
        <p:blipFill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8850" y="1729988"/>
            <a:ext cx="1951626" cy="1608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60"/>
          <p:cNvPicPr preferRelativeResize="0"/>
          <p:nvPr/>
        </p:nvPicPr>
        <p:blipFill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8875" y="84375"/>
            <a:ext cx="1916997" cy="1580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60"/>
          <p:cNvPicPr preferRelativeResize="0"/>
          <p:nvPr/>
        </p:nvPicPr>
        <p:blipFill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4300" y="3513347"/>
            <a:ext cx="1916997" cy="1580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60"/>
          <p:cNvPicPr preferRelativeResize="0"/>
          <p:nvPr/>
        </p:nvPicPr>
        <p:blipFill>
          <a:blip r:embed="rId1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850" y="3513350"/>
            <a:ext cx="1916997" cy="1580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60"/>
          <p:cNvPicPr preferRelativeResize="0"/>
          <p:nvPr/>
        </p:nvPicPr>
        <p:blipFill>
          <a:blip r:embed="rId1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5362" y="1744238"/>
            <a:ext cx="1916997" cy="1580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60"/>
          <p:cNvPicPr preferRelativeResize="0"/>
          <p:nvPr/>
        </p:nvPicPr>
        <p:blipFill>
          <a:blip r:embed="rId1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5350" y="84375"/>
            <a:ext cx="1916997" cy="1580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60"/>
          <p:cNvPicPr preferRelativeResize="0"/>
          <p:nvPr/>
        </p:nvPicPr>
        <p:blipFill>
          <a:blip r:embed="rId1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9725" y="3499075"/>
            <a:ext cx="2018753" cy="1580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61"/>
          <p:cNvSpPr txBox="1"/>
          <p:nvPr/>
        </p:nvSpPr>
        <p:spPr>
          <a:xfrm>
            <a:off x="152400" y="86575"/>
            <a:ext cx="8922900" cy="9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/>
              <a:t>12 novembre 2018 - Ovillers-la-Boisselle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/>
              <a:t>The Lochnagar Crater Memorial - Le trou de mine</a:t>
            </a:r>
            <a:endParaRPr sz="2400"/>
          </a:p>
        </p:txBody>
      </p:sp>
      <p:pic>
        <p:nvPicPr>
          <p:cNvPr id="444" name="Google Shape;444;p61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175" y="1065125"/>
            <a:ext cx="2904872" cy="1748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61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175" y="3104549"/>
            <a:ext cx="2904872" cy="1748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61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2573" y="1065135"/>
            <a:ext cx="1873475" cy="1127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61"/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2573" y="2422235"/>
            <a:ext cx="1873475" cy="1127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61"/>
          <p:cNvPicPr preferRelativeResize="0"/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0523" y="3843798"/>
            <a:ext cx="1837578" cy="1106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61"/>
          <p:cNvPicPr preferRelativeResize="0"/>
          <p:nvPr/>
        </p:nvPicPr>
        <p:blipFill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5390" y="2869050"/>
            <a:ext cx="3548794" cy="2136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61"/>
          <p:cNvPicPr preferRelativeResize="0"/>
          <p:nvPr/>
        </p:nvPicPr>
        <p:blipFill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6415" y="1065125"/>
            <a:ext cx="3548794" cy="21361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7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82499"/>
            <a:ext cx="3992019" cy="2994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7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1074" y="82501"/>
            <a:ext cx="3992052" cy="2994026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7"/>
          <p:cNvSpPr txBox="1"/>
          <p:nvPr/>
        </p:nvSpPr>
        <p:spPr>
          <a:xfrm>
            <a:off x="6100425" y="2781075"/>
            <a:ext cx="9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7" name="Google Shape;87;p17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3278751"/>
            <a:ext cx="2283135" cy="1712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7"/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5535" y="3278751"/>
            <a:ext cx="2283135" cy="1712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7"/>
          <p:cNvPicPr preferRelativeResize="0"/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1475" y="3278751"/>
            <a:ext cx="2283135" cy="1712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7"/>
          <p:cNvPicPr preferRelativeResize="0"/>
          <p:nvPr/>
        </p:nvPicPr>
        <p:blipFill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8475" y="3278750"/>
            <a:ext cx="2283127" cy="17123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62"/>
          <p:cNvSpPr txBox="1"/>
          <p:nvPr/>
        </p:nvSpPr>
        <p:spPr>
          <a:xfrm>
            <a:off x="152400" y="86575"/>
            <a:ext cx="8922900" cy="9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/>
              <a:t>12 novembre 2018 - Pozières - British Cemetery</a:t>
            </a:r>
            <a:endParaRPr sz="2400"/>
          </a:p>
        </p:txBody>
      </p:sp>
      <p:pic>
        <p:nvPicPr>
          <p:cNvPr id="456" name="Google Shape;456;p62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25" y="3275434"/>
            <a:ext cx="2280430" cy="1650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62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612" y="994575"/>
            <a:ext cx="2789649" cy="201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62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613" y="3091187"/>
            <a:ext cx="2789649" cy="201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62"/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3250" y="994575"/>
            <a:ext cx="2789649" cy="2018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62"/>
          <p:cNvPicPr preferRelativeResize="0"/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3250" y="3075100"/>
            <a:ext cx="2789626" cy="2050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62"/>
          <p:cNvPicPr preferRelativeResize="0"/>
          <p:nvPr/>
        </p:nvPicPr>
        <p:blipFill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0000" y="994575"/>
            <a:ext cx="2736046" cy="201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62"/>
          <p:cNvPicPr preferRelativeResize="0"/>
          <p:nvPr/>
        </p:nvPicPr>
        <p:blipFill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4450" y="3091175"/>
            <a:ext cx="2691602" cy="2018701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62"/>
          <p:cNvSpPr txBox="1"/>
          <p:nvPr/>
        </p:nvSpPr>
        <p:spPr>
          <a:xfrm>
            <a:off x="7293550" y="3719350"/>
            <a:ext cx="159000" cy="2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Google Shape;468;p63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5516" y="288177"/>
            <a:ext cx="6311347" cy="45671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64"/>
          <p:cNvSpPr txBox="1"/>
          <p:nvPr/>
        </p:nvSpPr>
        <p:spPr>
          <a:xfrm>
            <a:off x="152400" y="86575"/>
            <a:ext cx="8922900" cy="9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/>
              <a:t>12 novembre 2018 - Compiègne - Musée de l’Armistice</a:t>
            </a:r>
            <a:endParaRPr sz="2400"/>
          </a:p>
        </p:txBody>
      </p:sp>
      <p:pic>
        <p:nvPicPr>
          <p:cNvPr id="474" name="Google Shape;474;p64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4776" y="3679326"/>
            <a:ext cx="1150525" cy="1263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64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8136" y="1013874"/>
            <a:ext cx="3377157" cy="2350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64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4014" y="1013874"/>
            <a:ext cx="1899651" cy="2350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64"/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4900" y="3650225"/>
            <a:ext cx="1899660" cy="1322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64"/>
          <p:cNvPicPr preferRelativeResize="0"/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3125" y="3650235"/>
            <a:ext cx="1899648" cy="1322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64"/>
          <p:cNvPicPr preferRelativeResize="0"/>
          <p:nvPr/>
        </p:nvPicPr>
        <p:blipFill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1350" y="3637254"/>
            <a:ext cx="1899648" cy="1322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64"/>
          <p:cNvPicPr preferRelativeResize="0"/>
          <p:nvPr/>
        </p:nvPicPr>
        <p:blipFill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76" y="3624275"/>
            <a:ext cx="1936950" cy="134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64"/>
          <p:cNvPicPr preferRelativeResize="0"/>
          <p:nvPr/>
        </p:nvPicPr>
        <p:blipFill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286" y="1013874"/>
            <a:ext cx="3377157" cy="23504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Google Shape;486;p65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739" y="221249"/>
            <a:ext cx="1899651" cy="2350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65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9366" y="221253"/>
            <a:ext cx="3377192" cy="2350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65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8514" y="221249"/>
            <a:ext cx="1899651" cy="2350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65"/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811" y="2682399"/>
            <a:ext cx="3377157" cy="2350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65"/>
          <p:cNvPicPr preferRelativeResize="0"/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4852" y="2682405"/>
            <a:ext cx="3377169" cy="2350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" name="Google Shape;495;p66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728" y="629123"/>
            <a:ext cx="2477975" cy="1724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66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1324" y="629126"/>
            <a:ext cx="5736672" cy="399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66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725" y="2897175"/>
            <a:ext cx="2477975" cy="17246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Google Shape;502;p67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8175" y="739725"/>
            <a:ext cx="5165096" cy="3594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67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061" y="2599424"/>
            <a:ext cx="3377157" cy="2350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67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061" y="117549"/>
            <a:ext cx="3377157" cy="23504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" name="Google Shape;509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77300"/>
            <a:ext cx="8839200" cy="429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69"/>
          <p:cNvSpPr txBox="1"/>
          <p:nvPr/>
        </p:nvSpPr>
        <p:spPr>
          <a:xfrm>
            <a:off x="152400" y="86575"/>
            <a:ext cx="8922900" cy="18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/>
              <a:t>13 novembre 2018 Rendez-vous au collège et accueil 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/>
              <a:t>par M.me la Principale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15" name="Google Shape;515;p69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700" y="1343588"/>
            <a:ext cx="4286326" cy="3214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69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700" y="1343600"/>
            <a:ext cx="4286327" cy="3214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70"/>
          <p:cNvSpPr txBox="1"/>
          <p:nvPr/>
        </p:nvSpPr>
        <p:spPr>
          <a:xfrm>
            <a:off x="180075" y="280150"/>
            <a:ext cx="8922900" cy="7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/>
              <a:t>13 novembre 2018 </a:t>
            </a:r>
            <a:r>
              <a:rPr lang="it" sz="2400">
                <a:solidFill>
                  <a:schemeClr val="dk1"/>
                </a:solidFill>
              </a:rPr>
              <a:t>Conoscenza delle scuole partner </a:t>
            </a:r>
            <a:endParaRPr sz="2400"/>
          </a:p>
        </p:txBody>
      </p:sp>
      <p:pic>
        <p:nvPicPr>
          <p:cNvPr id="522" name="Google Shape;522;p70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25" y="1806922"/>
            <a:ext cx="1957755" cy="1392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70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23" y="3307122"/>
            <a:ext cx="1957755" cy="1392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70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8035" y="1989424"/>
            <a:ext cx="3460573" cy="2461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70"/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6200" y="1989424"/>
            <a:ext cx="3281507" cy="24611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71"/>
          <p:cNvSpPr txBox="1"/>
          <p:nvPr/>
        </p:nvSpPr>
        <p:spPr>
          <a:xfrm>
            <a:off x="110550" y="86575"/>
            <a:ext cx="8922900" cy="18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/>
              <a:t>13 novembre 2018 </a:t>
            </a:r>
            <a:r>
              <a:rPr lang="it" sz="2400">
                <a:solidFill>
                  <a:schemeClr val="dk1"/>
                </a:solidFill>
              </a:rPr>
              <a:t> on vote pour le choix du logo du projet.</a:t>
            </a: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chemeClr val="dk1"/>
                </a:solidFill>
              </a:rPr>
              <a:t>Le logo gagnant!</a:t>
            </a:r>
            <a:endParaRPr sz="2400">
              <a:solidFill>
                <a:schemeClr val="dk1"/>
              </a:solidFill>
            </a:endParaRPr>
          </a:p>
        </p:txBody>
      </p:sp>
      <p:pic>
        <p:nvPicPr>
          <p:cNvPr id="531" name="Google Shape;531;p71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7375" y="865500"/>
            <a:ext cx="2672029" cy="2004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71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51" y="1710250"/>
            <a:ext cx="2138853" cy="2457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71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3974" y="1625975"/>
            <a:ext cx="3692022" cy="2625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71"/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0596" y="3001172"/>
            <a:ext cx="2625569" cy="1969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1AB2A"/>
            </a:gs>
            <a:gs pos="100000">
              <a:srgbClr val="203E13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/>
          <p:nvPr/>
        </p:nvSpPr>
        <p:spPr>
          <a:xfrm>
            <a:off x="3698625" y="240450"/>
            <a:ext cx="1739700" cy="15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000">
                <a:solidFill>
                  <a:srgbClr val="01AFD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Plesso Don lauri 23.10.18</a:t>
            </a:r>
            <a:endParaRPr sz="3000">
              <a:solidFill>
                <a:srgbClr val="01AFD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6" name="Google Shape;96;p18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5325" y="89749"/>
            <a:ext cx="3504900" cy="262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8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5325" y="2531874"/>
            <a:ext cx="3504900" cy="2439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8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925" y="89750"/>
            <a:ext cx="3504900" cy="262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8"/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925" y="2342500"/>
            <a:ext cx="3504900" cy="262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72"/>
          <p:cNvSpPr txBox="1"/>
          <p:nvPr/>
        </p:nvSpPr>
        <p:spPr>
          <a:xfrm>
            <a:off x="64500" y="165925"/>
            <a:ext cx="9015000" cy="7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chemeClr val="dk1"/>
                </a:solidFill>
              </a:rPr>
              <a:t>13 novembre 2018 - Travail sur le projet: La Bande dessinée</a:t>
            </a:r>
            <a:endParaRPr/>
          </a:p>
        </p:txBody>
      </p:sp>
      <p:pic>
        <p:nvPicPr>
          <p:cNvPr id="540" name="Google Shape;540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0525" y="1030425"/>
            <a:ext cx="8030426" cy="3905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" name="Google Shape;545;p73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350" y="106562"/>
            <a:ext cx="7006199" cy="4930373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p73"/>
          <p:cNvSpPr txBox="1"/>
          <p:nvPr/>
        </p:nvSpPr>
        <p:spPr>
          <a:xfrm>
            <a:off x="7307375" y="106550"/>
            <a:ext cx="1836600" cy="49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chemeClr val="dk1"/>
                </a:solidFill>
              </a:rPr>
              <a:t>13 novembre 2018 </a:t>
            </a: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chemeClr val="dk1"/>
                </a:solidFill>
              </a:rPr>
              <a:t>Jeux de société animée par Nakamai</a:t>
            </a:r>
            <a:endParaRPr sz="2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1" name="Google Shape;551;p74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8977" y="2889800"/>
            <a:ext cx="2996317" cy="2108549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p74"/>
          <p:cNvSpPr txBox="1"/>
          <p:nvPr/>
        </p:nvSpPr>
        <p:spPr>
          <a:xfrm>
            <a:off x="152400" y="107300"/>
            <a:ext cx="8922900" cy="5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2400">
                <a:solidFill>
                  <a:schemeClr val="dk1"/>
                </a:solidFill>
              </a:rPr>
              <a:t>13 novembre 2018 - Jeux de société animée par Nakamai</a:t>
            </a:r>
            <a:endParaRPr sz="2400"/>
          </a:p>
        </p:txBody>
      </p:sp>
      <p:pic>
        <p:nvPicPr>
          <p:cNvPr id="553" name="Google Shape;553;p74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583" y="635903"/>
            <a:ext cx="2996271" cy="2108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74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7152" y="635900"/>
            <a:ext cx="2996317" cy="2108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74"/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8852" y="2889800"/>
            <a:ext cx="2996317" cy="2108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74"/>
          <p:cNvPicPr preferRelativeResize="0"/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27" y="2889800"/>
            <a:ext cx="2996317" cy="2108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74"/>
          <p:cNvPicPr preferRelativeResize="0"/>
          <p:nvPr/>
        </p:nvPicPr>
        <p:blipFill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27" y="635900"/>
            <a:ext cx="2996317" cy="2108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75"/>
          <p:cNvSpPr txBox="1"/>
          <p:nvPr/>
        </p:nvSpPr>
        <p:spPr>
          <a:xfrm>
            <a:off x="152400" y="65825"/>
            <a:ext cx="8922900" cy="10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63" name="Google Shape;563;p75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7677" y="2758425"/>
            <a:ext cx="2996317" cy="2108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75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5690" y="2758425"/>
            <a:ext cx="2996317" cy="2108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75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27" y="2758425"/>
            <a:ext cx="2996317" cy="2108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75"/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7677" y="338750"/>
            <a:ext cx="2996317" cy="2108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75"/>
          <p:cNvPicPr preferRelativeResize="0"/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27" y="338750"/>
            <a:ext cx="2996317" cy="2108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75"/>
          <p:cNvPicPr preferRelativeResize="0"/>
          <p:nvPr/>
        </p:nvPicPr>
        <p:blipFill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5690" y="338750"/>
            <a:ext cx="2996317" cy="2108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76"/>
          <p:cNvSpPr txBox="1"/>
          <p:nvPr/>
        </p:nvSpPr>
        <p:spPr>
          <a:xfrm>
            <a:off x="152400" y="86575"/>
            <a:ext cx="8922900" cy="10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/>
              <a:t>13 novembre 2018 </a:t>
            </a:r>
            <a:r>
              <a:rPr lang="it" sz="2400">
                <a:solidFill>
                  <a:schemeClr val="dk1"/>
                </a:solidFill>
              </a:rPr>
              <a:t>- Repas à la cantine</a:t>
            </a:r>
            <a:endParaRPr sz="2400"/>
          </a:p>
        </p:txBody>
      </p:sp>
      <p:pic>
        <p:nvPicPr>
          <p:cNvPr id="574" name="Google Shape;574;p76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314475"/>
            <a:ext cx="4902169" cy="3676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76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0069" y="1733550"/>
            <a:ext cx="3784632" cy="2838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0" name="Google Shape;580;p77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0477" y="2765325"/>
            <a:ext cx="2996317" cy="2108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77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0477" y="324950"/>
            <a:ext cx="2996317" cy="2108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77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498" y="760450"/>
            <a:ext cx="5413029" cy="38092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7" name="Google Shape;587;p78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8650" y="152400"/>
            <a:ext cx="6451603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79"/>
          <p:cNvSpPr txBox="1"/>
          <p:nvPr/>
        </p:nvSpPr>
        <p:spPr>
          <a:xfrm>
            <a:off x="0" y="0"/>
            <a:ext cx="9144000" cy="7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chemeClr val="dk1"/>
                </a:solidFill>
              </a:rPr>
              <a:t>14 novembre 2018 - la bande dessinée avec l’Association “On a marché sur la bulle”.</a:t>
            </a:r>
            <a:endParaRPr/>
          </a:p>
        </p:txBody>
      </p:sp>
      <p:pic>
        <p:nvPicPr>
          <p:cNvPr id="593" name="Google Shape;593;p79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00" y="896400"/>
            <a:ext cx="3217179" cy="204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79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6375" y="879125"/>
            <a:ext cx="2665071" cy="204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79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6450" y="3044725"/>
            <a:ext cx="2695000" cy="1983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79"/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7400" y="3044725"/>
            <a:ext cx="2645130" cy="1946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79"/>
          <p:cNvPicPr preferRelativeResize="0"/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1284" y="904625"/>
            <a:ext cx="2657364" cy="1993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79"/>
          <p:cNvPicPr preferRelativeResize="0"/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400" y="3041825"/>
            <a:ext cx="3217176" cy="1983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3" name="Google Shape;603;p80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09" y="257925"/>
            <a:ext cx="6256005" cy="4692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80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8639" y="2730575"/>
            <a:ext cx="2470591" cy="1852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80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8639" y="569018"/>
            <a:ext cx="2470591" cy="1852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81"/>
          <p:cNvSpPr txBox="1"/>
          <p:nvPr/>
        </p:nvSpPr>
        <p:spPr>
          <a:xfrm>
            <a:off x="1026225" y="544025"/>
            <a:ext cx="3545700" cy="9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p81"/>
          <p:cNvSpPr txBox="1"/>
          <p:nvPr/>
        </p:nvSpPr>
        <p:spPr>
          <a:xfrm>
            <a:off x="110550" y="342375"/>
            <a:ext cx="8922900" cy="10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/>
              <a:t>14 novembre 2018 </a:t>
            </a:r>
            <a:r>
              <a:rPr lang="it" sz="2400">
                <a:solidFill>
                  <a:schemeClr val="dk1"/>
                </a:solidFill>
              </a:rPr>
              <a:t>-notre bande dessinée </a:t>
            </a:r>
            <a:endParaRPr sz="3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612" name="Google Shape;612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800" y="1493175"/>
            <a:ext cx="7100992" cy="344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81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1400" y="1493175"/>
            <a:ext cx="1702050" cy="344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9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2043449"/>
            <a:ext cx="3930199" cy="294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9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867750">
            <a:off x="568175" y="430078"/>
            <a:ext cx="2950973" cy="221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9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0950" y="160213"/>
            <a:ext cx="3670596" cy="275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9"/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56820">
            <a:off x="5395971" y="2550729"/>
            <a:ext cx="3045857" cy="22843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82"/>
          <p:cNvSpPr txBox="1"/>
          <p:nvPr/>
        </p:nvSpPr>
        <p:spPr>
          <a:xfrm>
            <a:off x="75" y="46250"/>
            <a:ext cx="9144000" cy="9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000"/>
              <a:t>14 </a:t>
            </a:r>
            <a:r>
              <a:rPr lang="it" sz="1800"/>
              <a:t>novembre</a:t>
            </a:r>
            <a:r>
              <a:rPr lang="it" sz="3000"/>
              <a:t> 2018 - Apprentissage des codes de la b.d.</a:t>
            </a:r>
            <a:endParaRPr sz="3000"/>
          </a:p>
        </p:txBody>
      </p:sp>
      <p:pic>
        <p:nvPicPr>
          <p:cNvPr id="619" name="Google Shape;619;p82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325" y="948950"/>
            <a:ext cx="5186339" cy="3889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82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9025" y="880125"/>
            <a:ext cx="2656904" cy="2083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82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9024" y="3111900"/>
            <a:ext cx="2656904" cy="19297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6" name="Google Shape;626;p83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175" y="186650"/>
            <a:ext cx="3145548" cy="2385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p83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4299" y="186650"/>
            <a:ext cx="3228526" cy="2385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p83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174" y="2689275"/>
            <a:ext cx="3145548" cy="2385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p83"/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4299" y="2689275"/>
            <a:ext cx="3228526" cy="2385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p83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1950" y="186650"/>
            <a:ext cx="2274474" cy="2385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83"/>
          <p:cNvPicPr preferRelativeResize="0"/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0000" y="2689275"/>
            <a:ext cx="2218372" cy="2385098"/>
          </a:xfrm>
          <a:prstGeom prst="rect">
            <a:avLst/>
          </a:prstGeom>
          <a:noFill/>
          <a:ln>
            <a:noFill/>
          </a:ln>
        </p:spPr>
      </p:pic>
      <p:sp>
        <p:nvSpPr>
          <p:cNvPr id="632" name="Google Shape;632;p83"/>
          <p:cNvSpPr txBox="1"/>
          <p:nvPr/>
        </p:nvSpPr>
        <p:spPr>
          <a:xfrm>
            <a:off x="186700" y="138250"/>
            <a:ext cx="3297600" cy="5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chemeClr val="dk1"/>
                </a:solidFill>
              </a:rPr>
              <a:t>Réalisation de planches de b.d. par 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chemeClr val="dk1"/>
                </a:solidFill>
              </a:rPr>
              <a:t>groupe sur des thèmes prédéfini</a:t>
            </a:r>
            <a:r>
              <a:rPr lang="it">
                <a:solidFill>
                  <a:schemeClr val="dk1"/>
                </a:solidFill>
              </a:rPr>
              <a:t>s.</a:t>
            </a:r>
            <a:endParaRPr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7" name="Google Shape;637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375" y="497850"/>
            <a:ext cx="8807251" cy="4283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p84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59989">
            <a:off x="5834849" y="3257344"/>
            <a:ext cx="3143248" cy="1528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85"/>
          <p:cNvSpPr txBox="1"/>
          <p:nvPr/>
        </p:nvSpPr>
        <p:spPr>
          <a:xfrm>
            <a:off x="152400" y="86575"/>
            <a:ext cx="8922900" cy="10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/>
              <a:t>14 novembre 2018 </a:t>
            </a:r>
            <a:r>
              <a:rPr lang="it" sz="2400">
                <a:solidFill>
                  <a:schemeClr val="dk1"/>
                </a:solidFill>
              </a:rPr>
              <a:t>- </a:t>
            </a:r>
            <a:r>
              <a:rPr lang="it" sz="36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Château de Chantilly</a:t>
            </a:r>
            <a:endParaRPr sz="3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644" name="Google Shape;644;p85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50" y="843395"/>
            <a:ext cx="5567731" cy="4005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" name="Google Shape;645;p85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0504" y="2924323"/>
            <a:ext cx="2675451" cy="1924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" name="Google Shape;646;p85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0500" y="843400"/>
            <a:ext cx="2675451" cy="19249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1" name="Google Shape;651;p86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6564" y="172825"/>
            <a:ext cx="3334245" cy="2398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52" name="Google Shape;652;p86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14" y="172825"/>
            <a:ext cx="3334245" cy="2398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p86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14" y="2696175"/>
            <a:ext cx="3334245" cy="2398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" name="Google Shape;654;p86"/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6564" y="2696175"/>
            <a:ext cx="3334245" cy="2398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p86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2525" y="172825"/>
            <a:ext cx="2052956" cy="23989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0" name="Google Shape;660;p87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8050" y="2571750"/>
            <a:ext cx="2994232" cy="2487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1" name="Google Shape;661;p87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8050" y="41500"/>
            <a:ext cx="2953705" cy="245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Google Shape;662;p87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01" y="2571749"/>
            <a:ext cx="2732475" cy="2487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" name="Google Shape;663;p87"/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00" y="41500"/>
            <a:ext cx="2691003" cy="245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4" name="Google Shape;664;p87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61"/>
          <a:stretch/>
        </p:blipFill>
        <p:spPr>
          <a:xfrm rot="979926">
            <a:off x="6683131" y="226281"/>
            <a:ext cx="1982335" cy="2598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" name="Google Shape;665;p87"/>
          <p:cNvPicPr preferRelativeResize="0"/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28950" y="2571750"/>
            <a:ext cx="3141297" cy="245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0" name="Google Shape;670;p88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775" y="82950"/>
            <a:ext cx="3029748" cy="2331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88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7823" y="401300"/>
            <a:ext cx="5610676" cy="4208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88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2566923"/>
            <a:ext cx="3076125" cy="23070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89"/>
          <p:cNvSpPr txBox="1"/>
          <p:nvPr/>
        </p:nvSpPr>
        <p:spPr>
          <a:xfrm>
            <a:off x="152400" y="86575"/>
            <a:ext cx="8922900" cy="10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/>
              <a:t>15 novembre 2018 </a:t>
            </a:r>
            <a:r>
              <a:rPr lang="it" sz="2400">
                <a:solidFill>
                  <a:schemeClr val="dk1"/>
                </a:solidFill>
              </a:rPr>
              <a:t>- </a:t>
            </a:r>
            <a:r>
              <a:rPr lang="it" sz="36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PARIS: découverte en car des principaux monuments</a:t>
            </a:r>
            <a:endParaRPr sz="3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678" name="Google Shape;678;p89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6913" y="1307575"/>
            <a:ext cx="4902175" cy="3676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" name="Google Shape;679;p89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21273">
            <a:off x="6153369" y="1484780"/>
            <a:ext cx="2647666" cy="2018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Google Shape;680;p89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425" y="1382975"/>
            <a:ext cx="2332099" cy="1749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Google Shape;681;p89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8314"/>
          <a:stretch/>
        </p:blipFill>
        <p:spPr>
          <a:xfrm>
            <a:off x="124425" y="3352950"/>
            <a:ext cx="2728150" cy="163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90"/>
          <p:cNvSpPr txBox="1"/>
          <p:nvPr/>
        </p:nvSpPr>
        <p:spPr>
          <a:xfrm>
            <a:off x="152400" y="86575"/>
            <a:ext cx="8922900" cy="10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/>
              <a:t>15 novembre 2018 </a:t>
            </a:r>
            <a:r>
              <a:rPr lang="it" sz="2400">
                <a:solidFill>
                  <a:schemeClr val="dk1"/>
                </a:solidFill>
              </a:rPr>
              <a:t>- </a:t>
            </a:r>
            <a:r>
              <a:rPr lang="it" sz="36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PARIS Montmartre</a:t>
            </a:r>
            <a:endParaRPr sz="3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687" name="Google Shape;687;p90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461" y="2869027"/>
            <a:ext cx="2647734" cy="2018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" name="Google Shape;688;p90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494" y="760478"/>
            <a:ext cx="2647665" cy="2018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90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5582" y="760478"/>
            <a:ext cx="2647665" cy="2018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0" name="Google Shape;690;p90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173238">
            <a:off x="7943593" y="136855"/>
            <a:ext cx="947980" cy="755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91" name="Google Shape;691;p90"/>
          <p:cNvPicPr preferRelativeResize="0"/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5607" y="2869028"/>
            <a:ext cx="2647665" cy="2018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2" name="Google Shape;692;p90"/>
          <p:cNvPicPr preferRelativeResize="0"/>
          <p:nvPr/>
        </p:nvPicPr>
        <p:blipFill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6669" y="760478"/>
            <a:ext cx="2647665" cy="2018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3" name="Google Shape;693;p90"/>
          <p:cNvPicPr preferRelativeResize="0"/>
          <p:nvPr/>
        </p:nvPicPr>
        <p:blipFill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6669" y="2869028"/>
            <a:ext cx="2647665" cy="2018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8" name="Google Shape;698;p91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8396" y="1285880"/>
            <a:ext cx="3965679" cy="3023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" name="Google Shape;699;p91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148" y="1269836"/>
            <a:ext cx="4693748" cy="3055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B0000"/>
            </a:gs>
            <a:gs pos="100000">
              <a:srgbClr val="540303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0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656571">
            <a:off x="251224" y="958313"/>
            <a:ext cx="3768445" cy="2826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0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7804" y="531175"/>
            <a:ext cx="5673681" cy="425526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0"/>
          <p:cNvSpPr txBox="1"/>
          <p:nvPr/>
        </p:nvSpPr>
        <p:spPr>
          <a:xfrm>
            <a:off x="3821900" y="904875"/>
            <a:ext cx="5024400" cy="7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4800">
                <a:latin typeface="Comic Sans MS"/>
                <a:ea typeface="Comic Sans MS"/>
                <a:cs typeface="Comic Sans MS"/>
                <a:sym typeface="Comic Sans MS"/>
              </a:rPr>
              <a:t>I loghi più votati!</a:t>
            </a:r>
            <a:endParaRPr sz="4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92"/>
          <p:cNvSpPr txBox="1"/>
          <p:nvPr/>
        </p:nvSpPr>
        <p:spPr>
          <a:xfrm>
            <a:off x="152400" y="86575"/>
            <a:ext cx="8922900" cy="10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/>
              <a:t>15 novembre 2018 </a:t>
            </a:r>
            <a:r>
              <a:rPr lang="it" sz="2400">
                <a:solidFill>
                  <a:schemeClr val="dk1"/>
                </a:solidFill>
              </a:rPr>
              <a:t>- </a:t>
            </a:r>
            <a:r>
              <a:rPr lang="it" sz="36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PARIS Pique-nique </a:t>
            </a:r>
            <a:r>
              <a:rPr lang="it" sz="3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au près de la Seine aux pieds de la Tour Eiffel</a:t>
            </a:r>
            <a:endParaRPr sz="30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705" name="Google Shape;705;p92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25" y="1335225"/>
            <a:ext cx="4902175" cy="3676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6" name="Google Shape;706;p92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0650" y="1294400"/>
            <a:ext cx="2156947" cy="1595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" name="Google Shape;707;p92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086"/>
          <a:stretch/>
        </p:blipFill>
        <p:spPr>
          <a:xfrm>
            <a:off x="5530650" y="2944000"/>
            <a:ext cx="2364353" cy="2067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708" name="Google Shape;708;p92"/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25035">
            <a:off x="7204348" y="2651279"/>
            <a:ext cx="1809406" cy="13570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93"/>
          <p:cNvSpPr txBox="1"/>
          <p:nvPr/>
        </p:nvSpPr>
        <p:spPr>
          <a:xfrm>
            <a:off x="152400" y="86575"/>
            <a:ext cx="8922900" cy="10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/>
              <a:t>15 novembre 2018 </a:t>
            </a:r>
            <a:r>
              <a:rPr lang="it" sz="2400">
                <a:solidFill>
                  <a:schemeClr val="dk1"/>
                </a:solidFill>
              </a:rPr>
              <a:t>- </a:t>
            </a:r>
            <a:r>
              <a:rPr lang="it" sz="36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PARIS - Croisière sur la Seine</a:t>
            </a:r>
            <a:endParaRPr sz="3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714" name="Google Shape;714;p93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314475"/>
            <a:ext cx="4902175" cy="3676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5" name="Google Shape;715;p93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3450" y="740650"/>
            <a:ext cx="2784050" cy="2088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" name="Google Shape;716;p93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3450" y="2937636"/>
            <a:ext cx="2784050" cy="2088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" name="Google Shape;717;p93"/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409077">
            <a:off x="1713899" y="898525"/>
            <a:ext cx="2784050" cy="2088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8" name="Google Shape;718;p93"/>
          <p:cNvPicPr preferRelativeResize="0"/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76504">
            <a:off x="285319" y="1383721"/>
            <a:ext cx="1864669" cy="13985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3" name="Google Shape;723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98050"/>
            <a:ext cx="8839200" cy="429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95"/>
          <p:cNvSpPr txBox="1"/>
          <p:nvPr/>
        </p:nvSpPr>
        <p:spPr>
          <a:xfrm>
            <a:off x="152400" y="86575"/>
            <a:ext cx="8922900" cy="10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/>
              <a:t>15 novembre 2018 </a:t>
            </a:r>
            <a:r>
              <a:rPr lang="it" sz="2400">
                <a:solidFill>
                  <a:schemeClr val="dk1"/>
                </a:solidFill>
              </a:rPr>
              <a:t>- </a:t>
            </a:r>
            <a:r>
              <a:rPr lang="it" sz="36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PARIS - </a:t>
            </a:r>
            <a:r>
              <a:rPr lang="it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Aux pieds de la Tour Eiffel</a:t>
            </a:r>
            <a:endParaRPr sz="24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729" name="Google Shape;729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314475"/>
            <a:ext cx="4902167" cy="367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0" name="Google Shape;730;p95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6967" y="1314475"/>
            <a:ext cx="3784632" cy="184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96"/>
          <p:cNvSpPr txBox="1"/>
          <p:nvPr/>
        </p:nvSpPr>
        <p:spPr>
          <a:xfrm>
            <a:off x="152400" y="86575"/>
            <a:ext cx="8922900" cy="10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/>
              <a:t>15 novembre 2018 </a:t>
            </a:r>
            <a:r>
              <a:rPr lang="it" sz="2400">
                <a:solidFill>
                  <a:schemeClr val="dk1"/>
                </a:solidFill>
              </a:rPr>
              <a:t>- </a:t>
            </a:r>
            <a:r>
              <a:rPr lang="it" sz="3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Réception à la salle des fêtes de la Mairie (la Chapelle-en-Serval)</a:t>
            </a:r>
            <a:endParaRPr sz="30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736" name="Google Shape;736;p96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75" y="1196000"/>
            <a:ext cx="2309080" cy="1691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7" name="Google Shape;737;p96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2375" y="2986900"/>
            <a:ext cx="2309080" cy="1993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8" name="Google Shape;738;p96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75" y="2996975"/>
            <a:ext cx="2371277" cy="1973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9" name="Google Shape;739;p96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385"/>
          <a:stretch/>
        </p:blipFill>
        <p:spPr>
          <a:xfrm>
            <a:off x="2521275" y="1196000"/>
            <a:ext cx="2371277" cy="1691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0" name="Google Shape;740;p96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9725" y="3099926"/>
            <a:ext cx="2581678" cy="1324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1" name="Google Shape;741;p96"/>
          <p:cNvPicPr preferRelativeResize="0"/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8500" y="1562400"/>
            <a:ext cx="2581678" cy="13245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97"/>
          <p:cNvSpPr txBox="1"/>
          <p:nvPr/>
        </p:nvSpPr>
        <p:spPr>
          <a:xfrm>
            <a:off x="152400" y="86575"/>
            <a:ext cx="8922900" cy="10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/>
              <a:t>15 novembre 2018 </a:t>
            </a:r>
            <a:r>
              <a:rPr lang="it" sz="2400">
                <a:solidFill>
                  <a:schemeClr val="dk1"/>
                </a:solidFill>
              </a:rPr>
              <a:t>- Erasmus party </a:t>
            </a:r>
            <a:endParaRPr sz="3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747" name="Google Shape;747;p97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473" y="573777"/>
            <a:ext cx="2594039" cy="2239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48" name="Google Shape;748;p97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3375" y="573775"/>
            <a:ext cx="2986525" cy="2239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49" name="Google Shape;749;p97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475" y="2921175"/>
            <a:ext cx="2594028" cy="2111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50" name="Google Shape;750;p97"/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3375" y="2921175"/>
            <a:ext cx="2986525" cy="2189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1" name="Google Shape;751;p97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6875" y="573775"/>
            <a:ext cx="2719377" cy="2239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52" name="Google Shape;752;p97"/>
          <p:cNvPicPr preferRelativeResize="0"/>
          <p:nvPr/>
        </p:nvPicPr>
        <p:blipFill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6875" y="2921175"/>
            <a:ext cx="2719377" cy="20699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" name="Google Shape;757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850" y="200800"/>
            <a:ext cx="6451601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8" name="Google Shape;758;p98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79088">
            <a:off x="6397119" y="1539233"/>
            <a:ext cx="2081226" cy="27749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99"/>
          <p:cNvSpPr txBox="1"/>
          <p:nvPr/>
        </p:nvSpPr>
        <p:spPr>
          <a:xfrm>
            <a:off x="152400" y="86575"/>
            <a:ext cx="8922900" cy="10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/>
              <a:t>15 novembre 2018 </a:t>
            </a:r>
            <a:r>
              <a:rPr lang="it" sz="2400">
                <a:solidFill>
                  <a:schemeClr val="dk1"/>
                </a:solidFill>
              </a:rPr>
              <a:t>- </a:t>
            </a:r>
            <a:r>
              <a:rPr lang="it" sz="36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Départ de Paris </a:t>
            </a:r>
            <a:r>
              <a:rPr lang="it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(Charles de Gaulle)</a:t>
            </a:r>
            <a:r>
              <a:rPr lang="it" sz="36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3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764" name="Google Shape;764;p99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300" y="2542375"/>
            <a:ext cx="3191651" cy="2393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5" name="Google Shape;765;p99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3576" y="957423"/>
            <a:ext cx="1628479" cy="1259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66" name="Google Shape;766;p99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3575" y="2315975"/>
            <a:ext cx="1628479" cy="1259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7" name="Google Shape;767;p99"/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4975" y="957425"/>
            <a:ext cx="1679247" cy="1216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768" name="Google Shape;768;p99"/>
          <p:cNvPicPr preferRelativeResize="0"/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1175" y="3719349"/>
            <a:ext cx="1573298" cy="1216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769" name="Google Shape;769;p99"/>
          <p:cNvPicPr preferRelativeResize="0"/>
          <p:nvPr/>
        </p:nvPicPr>
        <p:blipFill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4974" y="2315974"/>
            <a:ext cx="1679259" cy="1259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70" name="Google Shape;770;p99"/>
          <p:cNvPicPr preferRelativeResize="0"/>
          <p:nvPr/>
        </p:nvPicPr>
        <p:blipFill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5004" y="3717216"/>
            <a:ext cx="1679247" cy="1259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71" name="Google Shape;771;p99"/>
          <p:cNvPicPr preferRelativeResize="0"/>
          <p:nvPr/>
        </p:nvPicPr>
        <p:blipFill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299" y="864868"/>
            <a:ext cx="3191649" cy="1552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p100"/>
          <p:cNvSpPr txBox="1"/>
          <p:nvPr/>
        </p:nvSpPr>
        <p:spPr>
          <a:xfrm>
            <a:off x="152400" y="86575"/>
            <a:ext cx="8922900" cy="10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/>
              <a:t>15 novembre 2018 </a:t>
            </a:r>
            <a:r>
              <a:rPr lang="it" sz="2400">
                <a:solidFill>
                  <a:schemeClr val="dk1"/>
                </a:solidFill>
              </a:rPr>
              <a:t>- Arrivée à Milan</a:t>
            </a:r>
            <a:endParaRPr sz="3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777" name="Google Shape;777;p100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722" y="745428"/>
            <a:ext cx="3195429" cy="2006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778" name="Google Shape;778;p100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7062" y="2889755"/>
            <a:ext cx="3138405" cy="197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9" name="Google Shape;779;p100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8848" y="745424"/>
            <a:ext cx="3195429" cy="2006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0" name="Google Shape;780;p100"/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1" y="2889749"/>
            <a:ext cx="3195429" cy="2006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81" name="Google Shape;781;p100"/>
          <p:cNvPicPr preferRelativeResize="0"/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32352">
            <a:off x="6350646" y="1991002"/>
            <a:ext cx="2620856" cy="1645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101"/>
          <p:cNvSpPr txBox="1"/>
          <p:nvPr/>
        </p:nvSpPr>
        <p:spPr>
          <a:xfrm>
            <a:off x="0" y="0"/>
            <a:ext cx="9028800" cy="7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chemeClr val="dk1"/>
                </a:solidFill>
              </a:rPr>
              <a:t>15 novembre 2018 - Arrivée à Palerme</a:t>
            </a:r>
            <a:endParaRPr/>
          </a:p>
        </p:txBody>
      </p:sp>
      <p:pic>
        <p:nvPicPr>
          <p:cNvPr id="787" name="Google Shape;787;p101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648" y="784372"/>
            <a:ext cx="3061647" cy="1987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8" name="Google Shape;788;p101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651" y="2914912"/>
            <a:ext cx="3061647" cy="1987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9" name="Google Shape;789;p101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982" y="3333478"/>
            <a:ext cx="2417046" cy="1569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90" name="Google Shape;790;p101"/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6557" y="784378"/>
            <a:ext cx="2417046" cy="1569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91" name="Google Shape;791;p101"/>
          <p:cNvPicPr preferRelativeResize="0"/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09338">
            <a:off x="5315144" y="1831998"/>
            <a:ext cx="3531182" cy="2292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CC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 txBox="1"/>
          <p:nvPr/>
        </p:nvSpPr>
        <p:spPr>
          <a:xfrm>
            <a:off x="3325025" y="226125"/>
            <a:ext cx="21018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rgbClr val="01AFD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Plesso Puglisi</a:t>
            </a:r>
            <a:endParaRPr sz="2400">
              <a:solidFill>
                <a:srgbClr val="01AFD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rgbClr val="01AFD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23.10.18</a:t>
            </a:r>
            <a:r>
              <a:rPr lang="it" sz="1500">
                <a:solidFill>
                  <a:srgbClr val="01AFD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500">
              <a:solidFill>
                <a:srgbClr val="01AFD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20" name="Google Shape;120;p21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150" y="1502875"/>
            <a:ext cx="4089700" cy="306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1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94831">
            <a:off x="6171649" y="359874"/>
            <a:ext cx="2624704" cy="1968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1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4250" y="1923825"/>
            <a:ext cx="4089700" cy="3067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102"/>
          <p:cNvSpPr txBox="1"/>
          <p:nvPr/>
        </p:nvSpPr>
        <p:spPr>
          <a:xfrm>
            <a:off x="413700" y="1037000"/>
            <a:ext cx="83166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7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FIN </a:t>
            </a:r>
            <a:endParaRPr sz="7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7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Première mobilité </a:t>
            </a:r>
            <a:endParaRPr sz="7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7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 France</a:t>
            </a:r>
            <a:endParaRPr sz="7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103"/>
          <p:cNvSpPr txBox="1"/>
          <p:nvPr/>
        </p:nvSpPr>
        <p:spPr>
          <a:xfrm>
            <a:off x="883675" y="358600"/>
            <a:ext cx="6595500" cy="16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000"/>
              <a:t>27 novembre 2018</a:t>
            </a:r>
            <a:endParaRPr sz="3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il gruppo di lavoro Erasmus+ si è riunito per pianificare le prossime attività.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104"/>
          <p:cNvSpPr txBox="1"/>
          <p:nvPr/>
        </p:nvSpPr>
        <p:spPr>
          <a:xfrm>
            <a:off x="94000" y="120875"/>
            <a:ext cx="2812800" cy="12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/>
              <a:t>28 novembre 2018</a:t>
            </a:r>
            <a:endParaRPr sz="24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730</Words>
  <Application>Microsoft Macintosh PowerPoint</Application>
  <PresentationFormat>Presentazione su schermo (16:9)</PresentationFormat>
  <Paragraphs>109</Paragraphs>
  <Slides>92</Slides>
  <Notes>92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92</vt:i4>
      </vt:variant>
    </vt:vector>
  </HeadingPairs>
  <TitlesOfParts>
    <vt:vector size="94" baseType="lpstr">
      <vt:lpstr>Lato</vt:lpstr>
      <vt:lpstr>Simple Light</vt:lpstr>
      <vt:lpstr>ERASMUS+ Mémoires héritées, histoires partagées des deux Guerres Mondiales 2018/2020 </vt:lpstr>
      <vt:lpstr>24 settembre 2018</vt:lpstr>
      <vt:lpstr>Première mobilité  en France  La Chapelle-en-Serval 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Loghi ERASMUS+ 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Paris </vt:lpstr>
      <vt:lpstr>10 novembre 2018.  Partenza  PA-MI PARIS</vt:lpstr>
      <vt:lpstr> ore 16.00 Arrivo a Paris</vt:lpstr>
      <vt:lpstr>College du ServoisChapelle-en-Serval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ERASMUS+ Mémoires héritées, histoires partagées des deux Guerres Mondiales 2018/2020 </dc:title>
  <cp:lastModifiedBy>PR PR</cp:lastModifiedBy>
  <cp:revision>2</cp:revision>
  <dcterms:modified xsi:type="dcterms:W3CDTF">2018-11-27T18:55:16Z</dcterms:modified>
</cp:coreProperties>
</file>